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4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_rels/presentation.xml.rels" ContentType="application/vnd.openxmlformats-package.relationships+xml"/>
  <Override PartName="/ppt/media/image59.png" ContentType="image/png"/>
  <Override PartName="/ppt/media/image57.png" ContentType="image/png"/>
  <Override PartName="/ppt/media/image37.png" ContentType="image/png"/>
  <Override PartName="/ppt/media/image24.svg" ContentType="image/svg"/>
  <Override PartName="/ppt/media/image4.png" ContentType="image/png"/>
  <Override PartName="/ppt/media/image36.png" ContentType="image/png"/>
  <Override PartName="/ppt/media/image34.png" ContentType="image/png"/>
  <Override PartName="/ppt/media/image2.png" ContentType="image/png"/>
  <Override PartName="/ppt/media/image35.png" ContentType="image/png"/>
  <Override PartName="/ppt/media/image22.svg" ContentType="image/svg"/>
  <Override PartName="/ppt/media/image38.png" ContentType="image/png"/>
  <Override PartName="/ppt/media/image39.png" ContentType="image/png"/>
  <Override PartName="/ppt/media/image7.png" ContentType="image/png"/>
  <Override PartName="/ppt/media/image26.svg" ContentType="image/svg"/>
  <Override PartName="/ppt/media/image6.png" ContentType="image/png"/>
  <Override PartName="/ppt/media/image15.png" ContentType="image/png"/>
  <Override PartName="/ppt/media/image61.png" ContentType="image/png"/>
  <Override PartName="/ppt/media/image19.png" ContentType="image/png"/>
  <Override PartName="/ppt/media/image14.png" ContentType="image/png"/>
  <Override PartName="/ppt/media/image25.png" ContentType="image/png"/>
  <Override PartName="/ppt/media/image29.png" ContentType="image/png"/>
  <Override PartName="/ppt/media/image16.svg" ContentType="image/svg"/>
  <Override PartName="/ppt/media/image27.png" ContentType="image/png"/>
  <Override PartName="/ppt/media/image47.png" ContentType="image/png"/>
  <Override PartName="/ppt/media/image58.jpeg" ContentType="image/jpeg"/>
  <Override PartName="/ppt/media/image60.png" ContentType="image/png"/>
  <Override PartName="/ppt/media/image23.png" ContentType="image/png"/>
  <Override PartName="/ppt/media/image33.png" ContentType="image/png"/>
  <Override PartName="/ppt/media/image20.svg" ContentType="image/svg"/>
  <Override PartName="/ppt/media/image1.jpeg" ContentType="image/jpeg"/>
  <Override PartName="/ppt/media/image21.png" ContentType="image/png"/>
  <Override PartName="/ppt/media/image18.svg" ContentType="image/svg"/>
  <Override PartName="/ppt/media/image5.svg" ContentType="image/svg"/>
  <Override PartName="/ppt/media/image28.svg" ContentType="image/svg"/>
  <Override PartName="/ppt/media/image9.png" ContentType="image/png"/>
  <Override PartName="/ppt/media/image17.png" ContentType="image/png"/>
  <Override PartName="/ppt/media/image8.png" ContentType="image/png"/>
  <Override PartName="/ppt/media/image49.png" ContentType="image/png"/>
  <Override PartName="/ppt/media/image11.svg" ContentType="image/svg"/>
  <Override PartName="/ppt/media/image13.svg" ContentType="image/svg"/>
  <Override PartName="/ppt/media/image30.svg" ContentType="image/svg"/>
  <Override PartName="/ppt/media/image43.png" ContentType="image/png"/>
  <Override PartName="/ppt/media/image31.png" ContentType="image/png"/>
  <Override PartName="/ppt/media/image32.png" ContentType="image/png"/>
  <Override PartName="/ppt/media/media51.mp4" ContentType="video/mp4"/>
  <Override PartName="/ppt/media/image3.png" ContentType="image/png"/>
  <Override PartName="/ppt/media/image12.png" ContentType="image/png"/>
  <Override PartName="/ppt/media/image56.svg" ContentType="image/svg"/>
  <Override PartName="/ppt/media/image40.png" ContentType="image/png"/>
  <Override PartName="/ppt/media/image41.png" ContentType="image/png"/>
  <Override PartName="/ppt/media/image42.png" ContentType="image/png"/>
  <Override PartName="/ppt/media/image44.png" ContentType="image/png"/>
  <Override PartName="/ppt/media/image45.png" ContentType="image/png"/>
  <Override PartName="/ppt/media/image46.png" ContentType="image/png"/>
  <Override PartName="/ppt/media/image48.png" ContentType="image/png"/>
  <Override PartName="/ppt/media/image50.png" ContentType="image/png"/>
  <Override PartName="/ppt/media/image52.png" ContentType="image/png"/>
  <Override PartName="/ppt/media/image53.png" ContentType="image/png"/>
  <Override PartName="/ppt/media/image10.png" ContentType="image/png"/>
  <Override PartName="/ppt/media/image54.svg" ContentType="image/svg"/>
  <Override PartName="/ppt/media/image55.png" ContentType="image/png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46.xml" ContentType="application/vnd.openxmlformats-officedocument.presentationml.slide+xml"/>
  <Override PartName="/ppt/slides/slide16.xml" ContentType="application/vnd.openxmlformats-officedocument.presentationml.slide+xml"/>
  <Override PartName="/ppt/slides/slide8.xml" ContentType="application/vnd.openxmlformats-officedocument.presentationml.slide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47.xml" ContentType="application/vnd.openxmlformats-officedocument.presentationml.slide+xml"/>
  <Override PartName="/ppt/slides/slide17.xml" ContentType="application/vnd.openxmlformats-officedocument.presentationml.slide+xml"/>
  <Override PartName="/ppt/slides/slide9.xml" ContentType="application/vnd.openxmlformats-officedocument.presentationml.slide+xml"/>
  <Override PartName="/ppt/slides/slide3.xml" ContentType="application/vnd.openxmlformats-officedocument.presentationml.slide+xml"/>
  <Override PartName="/ppt/slides/slide11.xml" ContentType="application/vnd.openxmlformats-officedocument.presentationml.slide+xml"/>
  <Override PartName="/ppt/slides/slide48.xml" ContentType="application/vnd.openxmlformats-officedocument.presentationml.slide+xml"/>
  <Override PartName="/ppt/slides/slide20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_rels/slide18.xml.rels" ContentType="application/vnd.openxmlformats-package.relationships+xml"/>
  <Override PartName="/ppt/slides/_rels/slide12.xml.rels" ContentType="application/vnd.openxmlformats-package.relationships+xml"/>
  <Override PartName="/ppt/slides/_rels/slide49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19.xml.rels" ContentType="application/vnd.openxmlformats-package.relationships+xml"/>
  <Override PartName="/ppt/slides/_rels/slide22.xml.rels" ContentType="application/vnd.openxmlformats-package.relationships+xml"/>
  <Override PartName="/ppt/slides/_rels/slide5.xml.rels" ContentType="application/vnd.openxmlformats-package.relationships+xml"/>
  <Override PartName="/ppt/slides/_rels/slide23.xml.rels" ContentType="application/vnd.openxmlformats-package.relationships+xml"/>
  <Override PartName="/ppt/slides/_rels/slide6.xml.rels" ContentType="application/vnd.openxmlformats-package.relationships+xml"/>
  <Override PartName="/ppt/slides/_rels/slide24.xml.rels" ContentType="application/vnd.openxmlformats-package.relationships+xml"/>
  <Override PartName="/ppt/slides/_rels/slide7.xml.rels" ContentType="application/vnd.openxmlformats-package.relationships+xml"/>
  <Override PartName="/ppt/slides/_rels/slide25.xml.rels" ContentType="application/vnd.openxmlformats-package.relationships+xml"/>
  <Override PartName="/ppt/slides/_rels/slide8.xml.rels" ContentType="application/vnd.openxmlformats-package.relationships+xml"/>
  <Override PartName="/ppt/slides/_rels/slide30.xml.rels" ContentType="application/vnd.openxmlformats-package.relationships+xml"/>
  <Override PartName="/ppt/slides/_rels/slide31.xml.rels" ContentType="application/vnd.openxmlformats-package.relationships+xml"/>
  <Override PartName="/ppt/slides/_rels/slide32.xml.rels" ContentType="application/vnd.openxmlformats-package.relationships+xml"/>
  <Override PartName="/ppt/slides/_rels/slide33.xml.rels" ContentType="application/vnd.openxmlformats-package.relationships+xml"/>
  <Override PartName="/ppt/slides/_rels/slide13.xml.rels" ContentType="application/vnd.openxmlformats-package.relationships+xml"/>
  <Override PartName="/ppt/slides/_rels/slide50.xml.rels" ContentType="application/vnd.openxmlformats-package.relationships+xml"/>
  <Override PartName="/ppt/slides/_rels/slide45.xml.rels" ContentType="application/vnd.openxmlformats-package.relationships+xml"/>
  <Override PartName="/ppt/slides/_rels/slide47.xml.rels" ContentType="application/vnd.openxmlformats-package.relationships+xml"/>
  <Override PartName="/ppt/slides/_rels/slide10.xml.rels" ContentType="application/vnd.openxmlformats-package.relationships+xml"/>
  <Override PartName="/ppt/slides/_rels/slide46.xml.rels" ContentType="application/vnd.openxmlformats-package.relationships+xml"/>
  <Override PartName="/ppt/slides/_rels/slide9.xml.rels" ContentType="application/vnd.openxmlformats-package.relationships+xml"/>
  <Override PartName="/ppt/slides/_rels/slide26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27.xml.rels" ContentType="application/vnd.openxmlformats-package.relationships+xml"/>
  <Override PartName="/ppt/slides/_rels/slide16.xml.rels" ContentType="application/vnd.openxmlformats-package.relationships+xml"/>
  <Override PartName="/ppt/slides/_rels/slide1.xml.rels" ContentType="application/vnd.openxmlformats-package.relationships+xml"/>
  <Override PartName="/ppt/slides/_rels/slide36.xml.rels" ContentType="application/vnd.openxmlformats-package.relationships+xml"/>
  <Override PartName="/ppt/slides/_rels/slide28.xml.rels" ContentType="application/vnd.openxmlformats-package.relationships+xml"/>
  <Override PartName="/ppt/slides/_rels/slide17.xml.rels" ContentType="application/vnd.openxmlformats-package.relationships+xml"/>
  <Override PartName="/ppt/slides/_rels/slide2.xml.rels" ContentType="application/vnd.openxmlformats-package.relationships+xml"/>
  <Override PartName="/ppt/slides/_rels/slide37.xml.rels" ContentType="application/vnd.openxmlformats-package.relationships+xml"/>
  <Override PartName="/ppt/slides/_rels/slide29.xml.rels" ContentType="application/vnd.openxmlformats-package.relationships+xml"/>
  <Override PartName="/ppt/slides/_rels/slide11.xml.rels" ContentType="application/vnd.openxmlformats-package.relationships+xml"/>
  <Override PartName="/ppt/slides/_rels/slide48.xml.rels" ContentType="application/vnd.openxmlformats-package.relationships+xml"/>
  <Override PartName="/ppt/slides/_rels/slide38.xml.rels" ContentType="application/vnd.openxmlformats-package.relationships+xml"/>
  <Override PartName="/ppt/slides/_rels/slide40.xml.rels" ContentType="application/vnd.openxmlformats-package.relationships+xml"/>
  <Override PartName="/ppt/slides/_rels/slide3.xml.rels" ContentType="application/vnd.openxmlformats-package.relationships+xml"/>
  <Override PartName="/ppt/slides/_rels/slide20.xml.rels" ContentType="application/vnd.openxmlformats-package.relationships+xml"/>
  <Override PartName="/ppt/slides/_rels/slide34.xml.rels" ContentType="application/vnd.openxmlformats-package.relationships+xml"/>
  <Override PartName="/ppt/slides/_rels/slide35.xml.rels" ContentType="application/vnd.openxmlformats-package.relationships+xml"/>
  <Override PartName="/ppt/slides/_rels/slide41.xml.rels" ContentType="application/vnd.openxmlformats-package.relationships+xml"/>
  <Override PartName="/ppt/slides/_rels/slide39.xml.rels" ContentType="application/vnd.openxmlformats-package.relationships+xml"/>
  <Override PartName="/ppt/slides/_rels/slide42.xml.rels" ContentType="application/vnd.openxmlformats-package.relationships+xml"/>
  <Override PartName="/ppt/slides/_rels/slide43.xml.rels" ContentType="application/vnd.openxmlformats-package.relationships+xml"/>
  <Override PartName="/ppt/slides/_rels/slide44.xml.rels" ContentType="application/vnd.openxmlformats-package.relationships+xml"/>
  <Override PartName="/ppt/slides/slide38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39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50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13.xml" ContentType="application/vnd.openxmlformats-officedocument.presentationml.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1.xml" ContentType="application/vnd.openxmlformats-officedocument.presentationml.slide+xml"/>
  <Override PartName="/ppt/slides/slide49.xml" ContentType="application/vnd.openxmlformats-officedocument.presentationml.slide+xml"/>
  <Override PartName="/ppt/slides/slide12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notesSlides/notesSlide31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_rels/notesSlide19.xml.rels" ContentType="application/vnd.openxmlformats-package.relationships+xml"/>
  <Override PartName="/ppt/notesSlides/_rels/notesSlide6.xml.rels" ContentType="application/vnd.openxmlformats-package.relationships+xml"/>
  <Override PartName="/ppt/notesSlides/_rels/notesSlide18.xml.rels" ContentType="application/vnd.openxmlformats-package.relationships+xml"/>
  <Override PartName="/ppt/notesSlides/_rels/notesSlide34.xml.rels" ContentType="application/vnd.openxmlformats-package.relationships+xml"/>
  <Override PartName="/ppt/notesSlides/_rels/notesSlide32.xml.rels" ContentType="application/vnd.openxmlformats-package.relationships+xml"/>
  <Override PartName="/ppt/notesSlides/_rels/notesSlide23.xml.rels" ContentType="application/vnd.openxmlformats-package.relationships+xml"/>
  <Override PartName="/ppt/notesSlides/_rels/notesSlide8.xml.rels" ContentType="application/vnd.openxmlformats-package.relationships+xml"/>
  <Override PartName="/ppt/notesSlides/_rels/notesSlide35.xml.rels" ContentType="application/vnd.openxmlformats-package.relationships+xml"/>
  <Override PartName="/ppt/notesSlides/_rels/notesSlide31.xml.rels" ContentType="application/vnd.openxmlformats-package.relationships+xml"/>
  <Override PartName="/ppt/notesSlides/_rels/notesSlide29.xml.rels" ContentType="application/vnd.openxmlformats-package.relationships+xml"/>
  <Override PartName="/ppt/notesSlides/_rels/notesSlide28.xml.rels" ContentType="application/vnd.openxmlformats-package.relationships+xml"/>
  <Override PartName="/ppt/notesSlides/_rels/notesSlide30.xml.rels" ContentType="application/vnd.openxmlformats-package.relationships+xml"/>
  <Override PartName="/ppt/notesSlides/_rels/notesSlide27.xml.rels" ContentType="application/vnd.openxmlformats-package.relationships+xml"/>
  <Override PartName="/ppt/notesSlides/_rels/notesSlide26.xml.rels" ContentType="application/vnd.openxmlformats-package.relationships+xml"/>
  <Override PartName="/ppt/notesSlides/_rels/notesSlide25.xml.rels" ContentType="application/vnd.openxmlformats-package.relationships+xml"/>
  <Override PartName="/ppt/notesSlides/_rels/notesSlide49.xml.rels" ContentType="application/vnd.openxmlformats-package.relationships+xml"/>
  <Override PartName="/ppt/notesSlides/_rels/notesSlide37.xml.rels" ContentType="application/vnd.openxmlformats-package.relationships+xml"/>
  <Override PartName="/ppt/notesSlides/_rels/notesSlide24.xml.rels" ContentType="application/vnd.openxmlformats-package.relationships+xml"/>
  <Override PartName="/ppt/notesSlides/_rels/notesSlide50.xml.rels" ContentType="application/vnd.openxmlformats-package.relationships+xml"/>
  <Override PartName="/ppt/notesSlides/_rels/notesSlide48.xml.rels" ContentType="application/vnd.openxmlformats-package.relationships+xml"/>
  <Override PartName="/ppt/notesSlides/_rels/notesSlide47.xml.rels" ContentType="application/vnd.openxmlformats-package.relationships+xml"/>
  <Override PartName="/ppt/notesSlides/notesSlide50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2" r:id="rId3"/>
    <p:sldMasterId id="2147483654" r:id="rId4"/>
    <p:sldMasterId id="2147483656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</p:sldIdLst>
  <p:sldSz cx="9144000" cy="68580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37" Type="http://schemas.openxmlformats.org/officeDocument/2006/relationships/slide" Target="slides/slide31.xml"/><Relationship Id="rId38" Type="http://schemas.openxmlformats.org/officeDocument/2006/relationships/slide" Target="slides/slide32.xml"/><Relationship Id="rId39" Type="http://schemas.openxmlformats.org/officeDocument/2006/relationships/slide" Target="slides/slide33.xml"/><Relationship Id="rId40" Type="http://schemas.openxmlformats.org/officeDocument/2006/relationships/slide" Target="slides/slide34.xml"/><Relationship Id="rId41" Type="http://schemas.openxmlformats.org/officeDocument/2006/relationships/slide" Target="slides/slide35.xml"/><Relationship Id="rId42" Type="http://schemas.openxmlformats.org/officeDocument/2006/relationships/slide" Target="slides/slide36.xml"/><Relationship Id="rId43" Type="http://schemas.openxmlformats.org/officeDocument/2006/relationships/slide" Target="slides/slide37.xml"/><Relationship Id="rId44" Type="http://schemas.openxmlformats.org/officeDocument/2006/relationships/slide" Target="slides/slide38.xml"/><Relationship Id="rId45" Type="http://schemas.openxmlformats.org/officeDocument/2006/relationships/slide" Target="slides/slide39.xml"/><Relationship Id="rId46" Type="http://schemas.openxmlformats.org/officeDocument/2006/relationships/slide" Target="slides/slide40.xml"/><Relationship Id="rId47" Type="http://schemas.openxmlformats.org/officeDocument/2006/relationships/slide" Target="slides/slide41.xml"/><Relationship Id="rId48" Type="http://schemas.openxmlformats.org/officeDocument/2006/relationships/slide" Target="slides/slide42.xml"/><Relationship Id="rId49" Type="http://schemas.openxmlformats.org/officeDocument/2006/relationships/slide" Target="slides/slide43.xml"/><Relationship Id="rId50" Type="http://schemas.openxmlformats.org/officeDocument/2006/relationships/slide" Target="slides/slide44.xml"/><Relationship Id="rId51" Type="http://schemas.openxmlformats.org/officeDocument/2006/relationships/slide" Target="slides/slide45.xml"/><Relationship Id="rId52" Type="http://schemas.openxmlformats.org/officeDocument/2006/relationships/slide" Target="slides/slide46.xml"/><Relationship Id="rId53" Type="http://schemas.openxmlformats.org/officeDocument/2006/relationships/slide" Target="slides/slide47.xml"/><Relationship Id="rId54" Type="http://schemas.openxmlformats.org/officeDocument/2006/relationships/slide" Target="slides/slide48.xml"/><Relationship Id="rId55" Type="http://schemas.openxmlformats.org/officeDocument/2006/relationships/slide" Target="slides/slide49.xml"/><Relationship Id="rId56" Type="http://schemas.openxmlformats.org/officeDocument/2006/relationships/slide" Target="slides/slide50.xml"/><Relationship Id="rId57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5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sldImg"/>
          </p:nvPr>
        </p:nvSpPr>
        <p:spPr>
          <a:xfrm>
            <a:off x="1143000" y="694800"/>
            <a:ext cx="4571640" cy="3428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en-GB" sz="3190" strike="noStrike" u="none">
                <a:solidFill>
                  <a:srgbClr val="ffffff"/>
                </a:solidFill>
                <a:effectLst/>
                <a:uFillTx/>
                <a:latin typeface="dark forest"/>
              </a:rPr>
              <a:t>Click to move the slide</a:t>
            </a:r>
            <a:endParaRPr b="0" lang="en-GB" sz="3190" strike="noStrike" u="none">
              <a:solidFill>
                <a:srgbClr val="ffffff"/>
              </a:solidFill>
              <a:effectLst/>
              <a:uFillTx/>
              <a:latin typeface="dark forest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buNone/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notes format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2975760" cy="45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&lt;header&gt;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5" name="PlaceHolder 4"/>
          <p:cNvSpPr>
            <a:spLocks noGrp="1"/>
          </p:cNvSpPr>
          <p:nvPr>
            <p:ph type="dt" idx="1"/>
          </p:nvPr>
        </p:nvSpPr>
        <p:spPr>
          <a:xfrm>
            <a:off x="3881880" y="0"/>
            <a:ext cx="2975760" cy="45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" name="PlaceHolder 5"/>
          <p:cNvSpPr>
            <a:spLocks noGrp="1"/>
          </p:cNvSpPr>
          <p:nvPr>
            <p:ph type="ftr" idx="2"/>
          </p:nvPr>
        </p:nvSpPr>
        <p:spPr>
          <a:xfrm>
            <a:off x="0" y="8686800"/>
            <a:ext cx="2975760" cy="45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" name="PlaceHolder 6"/>
          <p:cNvSpPr>
            <a:spLocks noGrp="1"/>
          </p:cNvSpPr>
          <p:nvPr>
            <p:ph type="sldNum" idx="3"/>
          </p:nvPr>
        </p:nvSpPr>
        <p:spPr>
          <a:xfrm>
            <a:off x="3881880" y="8686800"/>
            <a:ext cx="2975760" cy="45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</a:pPr>
            <a:fld id="{8F15A7F7-4FAD-4265-93D1-7DDFDB7F4F0B}" type="slidenum"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8.xml.rels><?xml version="1.0" encoding="UTF-8"?>
<Relationships xmlns="http://schemas.openxmlformats.org/package/2006/relationships"><Relationship Id="rId1" Type="http://schemas.openxmlformats.org/officeDocument/2006/relationships/slide" Target="../slides/slide18.xml"/><Relationship Id="rId2" Type="http://schemas.openxmlformats.org/officeDocument/2006/relationships/notesMaster" Target="../notesMasters/notesMaster1.xml"/>
</Relationships>
</file>

<file path=ppt/notesSlides/_rels/notesSlide19.xml.rels><?xml version="1.0" encoding="UTF-8"?>
<Relationships xmlns="http://schemas.openxmlformats.org/package/2006/relationships"><Relationship Id="rId1" Type="http://schemas.openxmlformats.org/officeDocument/2006/relationships/slide" Target="../slides/slide19.xml"/><Relationship Id="rId2" Type="http://schemas.openxmlformats.org/officeDocument/2006/relationships/notesMaster" Target="../notesMasters/notesMaster1.xml"/>
</Relationships>
</file>

<file path=ppt/notesSlides/_rels/notesSlide23.xml.rels><?xml version="1.0" encoding="UTF-8"?>
<Relationships xmlns="http://schemas.openxmlformats.org/package/2006/relationships"><Relationship Id="rId1" Type="http://schemas.openxmlformats.org/officeDocument/2006/relationships/slide" Target="../slides/slide23.xml"/><Relationship Id="rId2" Type="http://schemas.openxmlformats.org/officeDocument/2006/relationships/notesMaster" Target="../notesMasters/notesMaster1.xml"/>
</Relationships>
</file>

<file path=ppt/notesSlides/_rels/notesSlide24.xml.rels><?xml version="1.0" encoding="UTF-8"?>
<Relationships xmlns="http://schemas.openxmlformats.org/package/2006/relationships"><Relationship Id="rId1" Type="http://schemas.openxmlformats.org/officeDocument/2006/relationships/slide" Target="../slides/slide24.xml"/><Relationship Id="rId2" Type="http://schemas.openxmlformats.org/officeDocument/2006/relationships/notesMaster" Target="../notesMasters/notesMaster1.xml"/>
</Relationships>
</file>

<file path=ppt/notesSlides/_rels/notesSlide25.xml.rels><?xml version="1.0" encoding="UTF-8"?>
<Relationships xmlns="http://schemas.openxmlformats.org/package/2006/relationships"><Relationship Id="rId1" Type="http://schemas.openxmlformats.org/officeDocument/2006/relationships/slide" Target="../slides/slide25.xml"/><Relationship Id="rId2" Type="http://schemas.openxmlformats.org/officeDocument/2006/relationships/notesMaster" Target="../notesMasters/notesMaster1.xml"/>
</Relationships>
</file>

<file path=ppt/notesSlides/_rels/notesSlide26.xml.rels><?xml version="1.0" encoding="UTF-8"?>
<Relationships xmlns="http://schemas.openxmlformats.org/package/2006/relationships"><Relationship Id="rId1" Type="http://schemas.openxmlformats.org/officeDocument/2006/relationships/slide" Target="../slides/slide26.xml"/><Relationship Id="rId2" Type="http://schemas.openxmlformats.org/officeDocument/2006/relationships/notesMaster" Target="../notesMasters/notesMaster1.xml"/>
</Relationships>
</file>

<file path=ppt/notesSlides/_rels/notesSlide27.xml.rels><?xml version="1.0" encoding="UTF-8"?>
<Relationships xmlns="http://schemas.openxmlformats.org/package/2006/relationships"><Relationship Id="rId1" Type="http://schemas.openxmlformats.org/officeDocument/2006/relationships/slide" Target="../slides/slide27.xml"/><Relationship Id="rId2" Type="http://schemas.openxmlformats.org/officeDocument/2006/relationships/notesMaster" Target="../notesMasters/notesMaster1.xml"/>
</Relationships>
</file>

<file path=ppt/notesSlides/_rels/notesSlide28.xml.rels><?xml version="1.0" encoding="UTF-8"?>
<Relationships xmlns="http://schemas.openxmlformats.org/package/2006/relationships"><Relationship Id="rId1" Type="http://schemas.openxmlformats.org/officeDocument/2006/relationships/slide" Target="../slides/slide28.xml"/><Relationship Id="rId2" Type="http://schemas.openxmlformats.org/officeDocument/2006/relationships/notesMaster" Target="../notesMasters/notesMaster1.xml"/>
</Relationships>
</file>

<file path=ppt/notesSlides/_rels/notesSlide29.xml.rels><?xml version="1.0" encoding="UTF-8"?>
<Relationships xmlns="http://schemas.openxmlformats.org/package/2006/relationships"><Relationship Id="rId1" Type="http://schemas.openxmlformats.org/officeDocument/2006/relationships/slide" Target="../slides/slide29.xml"/><Relationship Id="rId2" Type="http://schemas.openxmlformats.org/officeDocument/2006/relationships/notesMaster" Target="../notesMasters/notesMaster1.xml"/>
</Relationships>
</file>

<file path=ppt/notesSlides/_rels/notesSlide30.xml.rels><?xml version="1.0" encoding="UTF-8"?>
<Relationships xmlns="http://schemas.openxmlformats.org/package/2006/relationships"><Relationship Id="rId1" Type="http://schemas.openxmlformats.org/officeDocument/2006/relationships/slide" Target="../slides/slide30.xml"/><Relationship Id="rId2" Type="http://schemas.openxmlformats.org/officeDocument/2006/relationships/notesMaster" Target="../notesMasters/notesMaster1.xml"/>
</Relationships>
</file>

<file path=ppt/notesSlides/_rels/notesSlide31.xml.rels><?xml version="1.0" encoding="UTF-8"?>
<Relationships xmlns="http://schemas.openxmlformats.org/package/2006/relationships"><Relationship Id="rId1" Type="http://schemas.openxmlformats.org/officeDocument/2006/relationships/slide" Target="../slides/slide31.xml"/><Relationship Id="rId2" Type="http://schemas.openxmlformats.org/officeDocument/2006/relationships/notesMaster" Target="../notesMasters/notesMaster1.xml"/>
</Relationships>
</file>

<file path=ppt/notesSlides/_rels/notesSlide32.xml.rels><?xml version="1.0" encoding="UTF-8"?>
<Relationships xmlns="http://schemas.openxmlformats.org/package/2006/relationships"><Relationship Id="rId1" Type="http://schemas.openxmlformats.org/officeDocument/2006/relationships/slide" Target="../slides/slide32.xml"/><Relationship Id="rId2" Type="http://schemas.openxmlformats.org/officeDocument/2006/relationships/notesMaster" Target="../notesMasters/notesMaster1.xml"/>
</Relationships>
</file>

<file path=ppt/notesSlides/_rels/notesSlide34.xml.rels><?xml version="1.0" encoding="UTF-8"?>
<Relationships xmlns="http://schemas.openxmlformats.org/package/2006/relationships"><Relationship Id="rId1" Type="http://schemas.openxmlformats.org/officeDocument/2006/relationships/slide" Target="../slides/slide34.xml"/><Relationship Id="rId2" Type="http://schemas.openxmlformats.org/officeDocument/2006/relationships/notesMaster" Target="../notesMasters/notesMaster1.xml"/>
</Relationships>
</file>

<file path=ppt/notesSlides/_rels/notesSlide35.xml.rels><?xml version="1.0" encoding="UTF-8"?>
<Relationships xmlns="http://schemas.openxmlformats.org/package/2006/relationships"><Relationship Id="rId1" Type="http://schemas.openxmlformats.org/officeDocument/2006/relationships/slide" Target="../slides/slide35.xml"/><Relationship Id="rId2" Type="http://schemas.openxmlformats.org/officeDocument/2006/relationships/notesMaster" Target="../notesMasters/notesMaster1.xml"/>
</Relationships>
</file>

<file path=ppt/notesSlides/_rels/notesSlide37.xml.rels><?xml version="1.0" encoding="UTF-8"?>
<Relationships xmlns="http://schemas.openxmlformats.org/package/2006/relationships"><Relationship Id="rId1" Type="http://schemas.openxmlformats.org/officeDocument/2006/relationships/slide" Target="../slides/slide37.xml"/><Relationship Id="rId2" Type="http://schemas.openxmlformats.org/officeDocument/2006/relationships/notesMaster" Target="../notesMasters/notesMaster1.xml"/>
</Relationships>
</file>

<file path=ppt/notesSlides/_rels/notesSlide47.xml.rels><?xml version="1.0" encoding="UTF-8"?>
<Relationships xmlns="http://schemas.openxmlformats.org/package/2006/relationships"><Relationship Id="rId1" Type="http://schemas.openxmlformats.org/officeDocument/2006/relationships/slide" Target="../slides/slide47.xml"/><Relationship Id="rId2" Type="http://schemas.openxmlformats.org/officeDocument/2006/relationships/notesMaster" Target="../notesMasters/notesMaster1.xml"/>
</Relationships>
</file>

<file path=ppt/notesSlides/_rels/notesSlide48.xml.rels><?xml version="1.0" encoding="UTF-8"?>
<Relationships xmlns="http://schemas.openxmlformats.org/package/2006/relationships"><Relationship Id="rId1" Type="http://schemas.openxmlformats.org/officeDocument/2006/relationships/slide" Target="../slides/slide48.xml"/><Relationship Id="rId2" Type="http://schemas.openxmlformats.org/officeDocument/2006/relationships/notesMaster" Target="../notesMasters/notesMaster1.xml"/>
</Relationships>
</file>

<file path=ppt/notesSlides/_rels/notesSlide49.xml.rels><?xml version="1.0" encoding="UTF-8"?>
<Relationships xmlns="http://schemas.openxmlformats.org/package/2006/relationships"><Relationship Id="rId1" Type="http://schemas.openxmlformats.org/officeDocument/2006/relationships/slide" Target="../slides/slide49.xml"/><Relationship Id="rId2" Type="http://schemas.openxmlformats.org/officeDocument/2006/relationships/notesMaster" Target="../notesMasters/notesMaster1.xml"/>
</Relationships>
</file>

<file path=ppt/notesSlides/_rels/notesSlide50.xml.rels><?xml version="1.0" encoding="UTF-8"?>
<Relationships xmlns="http://schemas.openxmlformats.org/package/2006/relationships"><Relationship Id="rId1" Type="http://schemas.openxmlformats.org/officeDocument/2006/relationships/slide" Target="../slides/slide50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PlaceHolder 1"/>
          <p:cNvSpPr>
            <a:spLocks noGrp="1"/>
          </p:cNvSpPr>
          <p:nvPr>
            <p:ph type="dt" idx="6"/>
          </p:nvPr>
        </p:nvSpPr>
        <p:spPr>
          <a:xfrm>
            <a:off x="3505320" y="152280"/>
            <a:ext cx="2436480" cy="455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723960"/>
                <a:tab algn="l" pos="1447920"/>
                <a:tab algn="l" pos="2171880"/>
              </a:tabLst>
              <a:defRPr b="0" lang="en-US" sz="1000" strike="noStrike" u="none">
                <a:solidFill>
                  <a:srgbClr val="000000"/>
                </a:solidFill>
                <a:effectLst/>
                <a:uFillTx/>
                <a:latin typeface="HelveticaNeueLT Pro 77 BdCn"/>
                <a:ea typeface="MS PGothic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723960"/>
                <a:tab algn="l" pos="1447920"/>
                <a:tab algn="l" pos="2171880"/>
              </a:tabLst>
            </a:pP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indent="0" algn="r">
              <a:lnSpc>
                <a:spcPct val="100000"/>
              </a:lnSpc>
              <a:buNone/>
              <a:tabLst>
                <a:tab algn="l" pos="723960"/>
                <a:tab algn="l" pos="1447920"/>
                <a:tab algn="l" pos="2171880"/>
              </a:tabLst>
            </a:pPr>
            <a:fld id="{56018BF3-3FDA-4D13-BC1E-B35CF81F8391}" type="slidenum"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HelveticaNeueLT Pro 77 BdCn"/>
                <a:ea typeface="MS PGothic"/>
              </a:rPr>
              <a:t>&lt;number&gt;</a:t>
            </a:fld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3" name="PlaceHolder 2"/>
          <p:cNvSpPr>
            <a:spLocks noGrp="1"/>
          </p:cNvSpPr>
          <p:nvPr>
            <p:ph type="sldImg"/>
          </p:nvPr>
        </p:nvSpPr>
        <p:spPr>
          <a:xfrm>
            <a:off x="1143000" y="694800"/>
            <a:ext cx="4571640" cy="3428640"/>
          </a:xfrm>
          <a:prstGeom prst="rect">
            <a:avLst/>
          </a:prstGeom>
          <a:ln w="0">
            <a:noFill/>
          </a:ln>
        </p:spPr>
      </p:sp>
      <p:sp>
        <p:nvSpPr>
          <p:cNvPr id="274" name="PlaceHolder 3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8840" cy="4114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marL="216000" indent="-216000">
              <a:buNone/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PlaceHolder 1"/>
          <p:cNvSpPr>
            <a:spLocks noGrp="1"/>
          </p:cNvSpPr>
          <p:nvPr>
            <p:ph type="dt" idx="7"/>
          </p:nvPr>
        </p:nvSpPr>
        <p:spPr>
          <a:xfrm>
            <a:off x="3505320" y="152280"/>
            <a:ext cx="2436480" cy="455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723960"/>
                <a:tab algn="l" pos="1447920"/>
                <a:tab algn="l" pos="2171880"/>
              </a:tabLst>
              <a:defRPr b="0" lang="en-US" sz="1000" strike="noStrike" u="none">
                <a:solidFill>
                  <a:srgbClr val="000000"/>
                </a:solidFill>
                <a:effectLst/>
                <a:uFillTx/>
                <a:latin typeface="HelveticaNeueLT Pro 77 BdCn"/>
                <a:ea typeface="MS PGothic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723960"/>
                <a:tab algn="l" pos="1447920"/>
                <a:tab algn="l" pos="2171880"/>
              </a:tabLst>
            </a:pP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indent="0" algn="r">
              <a:lnSpc>
                <a:spcPct val="100000"/>
              </a:lnSpc>
              <a:buNone/>
              <a:tabLst>
                <a:tab algn="l" pos="723960"/>
                <a:tab algn="l" pos="1447920"/>
                <a:tab algn="l" pos="2171880"/>
              </a:tabLst>
            </a:pPr>
            <a:fld id="{87CB7313-1776-488E-8249-3487496C55ED}" type="slidenum"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HelveticaNeueLT Pro 77 BdCn"/>
                <a:ea typeface="MS PGothic"/>
              </a:rPr>
              <a:t>&lt;number&gt;</a:t>
            </a:fld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6" name="PlaceHolder 2"/>
          <p:cNvSpPr>
            <a:spLocks noGrp="1"/>
          </p:cNvSpPr>
          <p:nvPr>
            <p:ph type="sldImg"/>
          </p:nvPr>
        </p:nvSpPr>
        <p:spPr>
          <a:xfrm>
            <a:off x="1143000" y="694800"/>
            <a:ext cx="4571640" cy="3428640"/>
          </a:xfrm>
          <a:prstGeom prst="rect">
            <a:avLst/>
          </a:prstGeom>
          <a:ln w="0">
            <a:noFill/>
          </a:ln>
        </p:spPr>
      </p:sp>
      <p:sp>
        <p:nvSpPr>
          <p:cNvPr id="277" name="PlaceHolder 3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8840" cy="4114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marL="216000" indent="-216000">
              <a:buNone/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PlaceHolder 1"/>
          <p:cNvSpPr>
            <a:spLocks noGrp="1"/>
          </p:cNvSpPr>
          <p:nvPr>
            <p:ph type="dt" idx="8"/>
          </p:nvPr>
        </p:nvSpPr>
        <p:spPr>
          <a:xfrm>
            <a:off x="3505320" y="152280"/>
            <a:ext cx="2436480" cy="455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723960"/>
                <a:tab algn="l" pos="1447920"/>
                <a:tab algn="l" pos="2171880"/>
              </a:tabLst>
              <a:defRPr b="0" lang="en-US" sz="1000" strike="noStrike" u="none">
                <a:solidFill>
                  <a:srgbClr val="000000"/>
                </a:solidFill>
                <a:effectLst/>
                <a:uFillTx/>
                <a:latin typeface="HelveticaNeueLT Pro 77 BdCn"/>
                <a:ea typeface="MS PGothic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723960"/>
                <a:tab algn="l" pos="1447920"/>
                <a:tab algn="l" pos="2171880"/>
              </a:tabLst>
            </a:pP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indent="0" algn="r">
              <a:lnSpc>
                <a:spcPct val="100000"/>
              </a:lnSpc>
              <a:buNone/>
              <a:tabLst>
                <a:tab algn="l" pos="723960"/>
                <a:tab algn="l" pos="1447920"/>
                <a:tab algn="l" pos="2171880"/>
              </a:tabLst>
            </a:pPr>
            <a:fld id="{614B9835-28A2-49C4-ADFF-566712C04128}" type="slidenum"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HelveticaNeueLT Pro 77 BdCn"/>
                <a:ea typeface="MS PGothic"/>
              </a:rPr>
              <a:t>&lt;number&gt;</a:t>
            </a:fld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9" name="PlaceHolder 2"/>
          <p:cNvSpPr>
            <a:spLocks noGrp="1"/>
          </p:cNvSpPr>
          <p:nvPr>
            <p:ph type="sldImg"/>
          </p:nvPr>
        </p:nvSpPr>
        <p:spPr>
          <a:xfrm>
            <a:off x="1143000" y="694800"/>
            <a:ext cx="4571640" cy="3428640"/>
          </a:xfrm>
          <a:prstGeom prst="rect">
            <a:avLst/>
          </a:prstGeom>
          <a:ln w="0">
            <a:noFill/>
          </a:ln>
        </p:spPr>
      </p:sp>
      <p:sp>
        <p:nvSpPr>
          <p:cNvPr id="280" name="PlaceHolder 3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8840" cy="4114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marL="216000" indent="-216000">
              <a:lnSpc>
                <a:spcPct val="100000"/>
              </a:lnSpc>
              <a:buNone/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Serial is the same for novels, soldiers, murders, killers, communication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For this reason, we typically do not use Digital I/O 0 or 1 for anything in our designs.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PlaceHolder 1"/>
          <p:cNvSpPr>
            <a:spLocks noGrp="1"/>
          </p:cNvSpPr>
          <p:nvPr>
            <p:ph type="sldImg"/>
          </p:nvPr>
        </p:nvSpPr>
        <p:spPr>
          <a:xfrm>
            <a:off x="1143000" y="694800"/>
            <a:ext cx="4571640" cy="3428640"/>
          </a:xfrm>
          <a:prstGeom prst="rect">
            <a:avLst/>
          </a:prstGeom>
          <a:ln w="0">
            <a:noFill/>
          </a:ln>
        </p:spPr>
      </p:sp>
      <p:sp>
        <p:nvSpPr>
          <p:cNvPr id="282" name="PlaceHolder 2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7400" cy="411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marL="216000" indent="-216000">
              <a:buNone/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83" name="PlaceHolder 3"/>
          <p:cNvSpPr>
            <a:spLocks noGrp="1"/>
          </p:cNvSpPr>
          <p:nvPr>
            <p:ph type="dt" idx="9"/>
          </p:nvPr>
        </p:nvSpPr>
        <p:spPr>
          <a:xfrm>
            <a:off x="3505320" y="152280"/>
            <a:ext cx="2436480" cy="455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723960"/>
                <a:tab algn="l" pos="1447920"/>
                <a:tab algn="l" pos="2171880"/>
              </a:tabLst>
              <a:defRPr b="0" lang="en-US" sz="1000" strike="noStrike" u="none">
                <a:solidFill>
                  <a:srgbClr val="000000"/>
                </a:solidFill>
                <a:effectLst/>
                <a:uFillTx/>
                <a:latin typeface="HelveticaNeueLT Pro 77 BdCn"/>
                <a:ea typeface="MS PGothic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723960"/>
                <a:tab algn="l" pos="1447920"/>
                <a:tab algn="l" pos="2171880"/>
              </a:tabLst>
            </a:pP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indent="0" algn="r">
              <a:lnSpc>
                <a:spcPct val="100000"/>
              </a:lnSpc>
              <a:buNone/>
              <a:tabLst>
                <a:tab algn="l" pos="723960"/>
                <a:tab algn="l" pos="1447920"/>
                <a:tab algn="l" pos="2171880"/>
              </a:tabLst>
            </a:pPr>
            <a:fld id="{B9675563-A336-4CA3-85E9-109001A5A213}" type="slidenum"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HelveticaNeueLT Pro 77 BdCn"/>
                <a:ea typeface="MS PGothic"/>
              </a:rPr>
              <a:t>&lt;number&gt;</a:t>
            </a:fld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PlaceHolder 1"/>
          <p:cNvSpPr>
            <a:spLocks noGrp="1"/>
          </p:cNvSpPr>
          <p:nvPr>
            <p:ph type="sldImg"/>
          </p:nvPr>
        </p:nvSpPr>
        <p:spPr>
          <a:xfrm>
            <a:off x="1143000" y="694800"/>
            <a:ext cx="4571640" cy="3428640"/>
          </a:xfrm>
          <a:prstGeom prst="rect">
            <a:avLst/>
          </a:prstGeom>
          <a:ln w="0">
            <a:noFill/>
          </a:ln>
        </p:spPr>
      </p:sp>
      <p:sp>
        <p:nvSpPr>
          <p:cNvPr id="285" name="PlaceHolder 2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7400" cy="411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marL="216000" indent="-216000">
              <a:buNone/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86" name="PlaceHolder 3"/>
          <p:cNvSpPr>
            <a:spLocks noGrp="1"/>
          </p:cNvSpPr>
          <p:nvPr>
            <p:ph type="dt" idx="10"/>
          </p:nvPr>
        </p:nvSpPr>
        <p:spPr>
          <a:xfrm>
            <a:off x="3505320" y="152280"/>
            <a:ext cx="2436480" cy="455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723960"/>
                <a:tab algn="l" pos="1447920"/>
                <a:tab algn="l" pos="2171880"/>
              </a:tabLst>
              <a:defRPr b="0" lang="en-US" sz="1000" strike="noStrike" u="none">
                <a:solidFill>
                  <a:srgbClr val="000000"/>
                </a:solidFill>
                <a:effectLst/>
                <a:uFillTx/>
                <a:latin typeface="HelveticaNeueLT Pro 77 BdCn"/>
                <a:ea typeface="MS PGothic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723960"/>
                <a:tab algn="l" pos="1447920"/>
                <a:tab algn="l" pos="2171880"/>
              </a:tabLst>
            </a:pP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indent="0" algn="r">
              <a:lnSpc>
                <a:spcPct val="100000"/>
              </a:lnSpc>
              <a:buNone/>
              <a:tabLst>
                <a:tab algn="l" pos="723960"/>
                <a:tab algn="l" pos="1447920"/>
                <a:tab algn="l" pos="2171880"/>
              </a:tabLst>
            </a:pPr>
            <a:fld id="{46788AC5-F82F-48FE-BF25-FF9C93894FCF}" type="slidenum"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HelveticaNeueLT Pro 77 BdCn"/>
                <a:ea typeface="MS PGothic"/>
              </a:rPr>
              <a:t>&lt;number&gt;</a:t>
            </a:fld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2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PlaceHolder 1"/>
          <p:cNvSpPr>
            <a:spLocks noGrp="1"/>
          </p:cNvSpPr>
          <p:nvPr>
            <p:ph type="sldImg"/>
          </p:nvPr>
        </p:nvSpPr>
        <p:spPr>
          <a:xfrm>
            <a:off x="1143000" y="694800"/>
            <a:ext cx="4571640" cy="3428640"/>
          </a:xfrm>
          <a:prstGeom prst="rect">
            <a:avLst/>
          </a:prstGeom>
          <a:ln w="0">
            <a:noFill/>
          </a:ln>
        </p:spPr>
      </p:sp>
      <p:sp>
        <p:nvSpPr>
          <p:cNvPr id="288" name="PlaceHolder 2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7400" cy="411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marL="216000" indent="-216000">
              <a:buNone/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89" name="PlaceHolder 3"/>
          <p:cNvSpPr>
            <a:spLocks noGrp="1"/>
          </p:cNvSpPr>
          <p:nvPr>
            <p:ph type="dt" idx="11"/>
          </p:nvPr>
        </p:nvSpPr>
        <p:spPr>
          <a:xfrm>
            <a:off x="3505320" y="152280"/>
            <a:ext cx="2436480" cy="455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723960"/>
                <a:tab algn="l" pos="1447920"/>
                <a:tab algn="l" pos="2171880"/>
              </a:tabLst>
              <a:defRPr b="0" lang="en-US" sz="1000" strike="noStrike" u="none">
                <a:solidFill>
                  <a:srgbClr val="000000"/>
                </a:solidFill>
                <a:effectLst/>
                <a:uFillTx/>
                <a:latin typeface="HelveticaNeueLT Pro 77 BdCn"/>
                <a:ea typeface="MS PGothic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723960"/>
                <a:tab algn="l" pos="1447920"/>
                <a:tab algn="l" pos="2171880"/>
              </a:tabLst>
            </a:pP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indent="0" algn="r">
              <a:lnSpc>
                <a:spcPct val="100000"/>
              </a:lnSpc>
              <a:buNone/>
              <a:tabLst>
                <a:tab algn="l" pos="723960"/>
                <a:tab algn="l" pos="1447920"/>
                <a:tab algn="l" pos="2171880"/>
              </a:tabLst>
            </a:pPr>
            <a:fld id="{F5C85F1C-79AB-4142-ACD4-CACBB9B20B7B}" type="slidenum"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HelveticaNeueLT Pro 77 BdCn"/>
                <a:ea typeface="MS PGothic"/>
              </a:rPr>
              <a:t>&lt;number&gt;</a:t>
            </a:fld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2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PlaceHolder 1"/>
          <p:cNvSpPr>
            <a:spLocks noGrp="1"/>
          </p:cNvSpPr>
          <p:nvPr>
            <p:ph type="sldImg"/>
          </p:nvPr>
        </p:nvSpPr>
        <p:spPr>
          <a:xfrm>
            <a:off x="1143000" y="694800"/>
            <a:ext cx="4571640" cy="3428640"/>
          </a:xfrm>
          <a:prstGeom prst="rect">
            <a:avLst/>
          </a:prstGeom>
          <a:ln w="0">
            <a:noFill/>
          </a:ln>
        </p:spPr>
      </p:sp>
      <p:sp>
        <p:nvSpPr>
          <p:cNvPr id="291" name="PlaceHolder 2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7400" cy="411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marL="216000" indent="-216000">
              <a:buNone/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92" name="PlaceHolder 3"/>
          <p:cNvSpPr>
            <a:spLocks noGrp="1"/>
          </p:cNvSpPr>
          <p:nvPr>
            <p:ph type="dt" idx="12"/>
          </p:nvPr>
        </p:nvSpPr>
        <p:spPr>
          <a:xfrm>
            <a:off x="3505320" y="152280"/>
            <a:ext cx="2436480" cy="455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723960"/>
                <a:tab algn="l" pos="1447920"/>
                <a:tab algn="l" pos="2171880"/>
              </a:tabLst>
              <a:defRPr b="0" lang="en-US" sz="1000" strike="noStrike" u="none">
                <a:solidFill>
                  <a:srgbClr val="000000"/>
                </a:solidFill>
                <a:effectLst/>
                <a:uFillTx/>
                <a:latin typeface="HelveticaNeueLT Pro 77 BdCn"/>
                <a:ea typeface="MS PGothic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723960"/>
                <a:tab algn="l" pos="1447920"/>
                <a:tab algn="l" pos="2171880"/>
              </a:tabLst>
            </a:pP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indent="0" algn="r">
              <a:lnSpc>
                <a:spcPct val="100000"/>
              </a:lnSpc>
              <a:buNone/>
              <a:tabLst>
                <a:tab algn="l" pos="723960"/>
                <a:tab algn="l" pos="1447920"/>
                <a:tab algn="l" pos="2171880"/>
              </a:tabLst>
            </a:pPr>
            <a:fld id="{FF784AA5-C9DF-4038-8247-651F3465D223}" type="slidenum"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HelveticaNeueLT Pro 77 BdCn"/>
                <a:ea typeface="MS PGothic"/>
              </a:rPr>
              <a:t>&lt;number&gt;</a:t>
            </a:fld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2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PlaceHolder 1"/>
          <p:cNvSpPr>
            <a:spLocks noGrp="1"/>
          </p:cNvSpPr>
          <p:nvPr>
            <p:ph type="sldImg"/>
          </p:nvPr>
        </p:nvSpPr>
        <p:spPr>
          <a:xfrm>
            <a:off x="1143000" y="694800"/>
            <a:ext cx="4571640" cy="3428640"/>
          </a:xfrm>
          <a:prstGeom prst="rect">
            <a:avLst/>
          </a:prstGeom>
          <a:ln w="0">
            <a:noFill/>
          </a:ln>
        </p:spPr>
      </p:sp>
      <p:sp>
        <p:nvSpPr>
          <p:cNvPr id="294" name="PlaceHolder 2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7400" cy="411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marL="216000" indent="-216000">
              <a:buNone/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95" name="PlaceHolder 3"/>
          <p:cNvSpPr>
            <a:spLocks noGrp="1"/>
          </p:cNvSpPr>
          <p:nvPr>
            <p:ph type="dt" idx="13"/>
          </p:nvPr>
        </p:nvSpPr>
        <p:spPr>
          <a:xfrm>
            <a:off x="3505320" y="152280"/>
            <a:ext cx="2436480" cy="455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723960"/>
                <a:tab algn="l" pos="1447920"/>
                <a:tab algn="l" pos="2171880"/>
              </a:tabLst>
              <a:defRPr b="0" lang="en-US" sz="1000" strike="noStrike" u="none">
                <a:solidFill>
                  <a:srgbClr val="000000"/>
                </a:solidFill>
                <a:effectLst/>
                <a:uFillTx/>
                <a:latin typeface="HelveticaNeueLT Pro 77 BdCn"/>
                <a:ea typeface="MS PGothic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723960"/>
                <a:tab algn="l" pos="1447920"/>
                <a:tab algn="l" pos="2171880"/>
              </a:tabLst>
            </a:pP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indent="0" algn="r">
              <a:lnSpc>
                <a:spcPct val="100000"/>
              </a:lnSpc>
              <a:buNone/>
              <a:tabLst>
                <a:tab algn="l" pos="723960"/>
                <a:tab algn="l" pos="1447920"/>
                <a:tab algn="l" pos="2171880"/>
              </a:tabLst>
            </a:pPr>
            <a:fld id="{381894CB-AAD2-4E1F-895D-F43A0F666D9B}" type="slidenum"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HelveticaNeueLT Pro 77 BdCn"/>
                <a:ea typeface="MS PGothic"/>
              </a:rPr>
              <a:t>&lt;number&gt;</a:t>
            </a:fld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2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PlaceHolder 1"/>
          <p:cNvSpPr>
            <a:spLocks noGrp="1"/>
          </p:cNvSpPr>
          <p:nvPr>
            <p:ph type="sldImg"/>
          </p:nvPr>
        </p:nvSpPr>
        <p:spPr>
          <a:xfrm>
            <a:off x="1143000" y="694800"/>
            <a:ext cx="4571640" cy="3428640"/>
          </a:xfrm>
          <a:prstGeom prst="rect">
            <a:avLst/>
          </a:prstGeom>
          <a:ln w="0">
            <a:noFill/>
          </a:ln>
        </p:spPr>
      </p:sp>
      <p:sp>
        <p:nvSpPr>
          <p:cNvPr id="297" name="PlaceHolder 2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7400" cy="411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marL="216000" indent="-216000">
              <a:buNone/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98" name="PlaceHolder 3"/>
          <p:cNvSpPr>
            <a:spLocks noGrp="1"/>
          </p:cNvSpPr>
          <p:nvPr>
            <p:ph type="dt" idx="14"/>
          </p:nvPr>
        </p:nvSpPr>
        <p:spPr>
          <a:xfrm>
            <a:off x="3505320" y="152280"/>
            <a:ext cx="2436480" cy="455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723960"/>
                <a:tab algn="l" pos="1447920"/>
                <a:tab algn="l" pos="2171880"/>
              </a:tabLst>
              <a:defRPr b="0" lang="en-US" sz="1000" strike="noStrike" u="none">
                <a:solidFill>
                  <a:srgbClr val="000000"/>
                </a:solidFill>
                <a:effectLst/>
                <a:uFillTx/>
                <a:latin typeface="HelveticaNeueLT Pro 77 BdCn"/>
                <a:ea typeface="MS PGothic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723960"/>
                <a:tab algn="l" pos="1447920"/>
                <a:tab algn="l" pos="2171880"/>
              </a:tabLst>
            </a:pP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indent="0" algn="r">
              <a:lnSpc>
                <a:spcPct val="100000"/>
              </a:lnSpc>
              <a:buNone/>
              <a:tabLst>
                <a:tab algn="l" pos="723960"/>
                <a:tab algn="l" pos="1447920"/>
                <a:tab algn="l" pos="2171880"/>
              </a:tabLst>
            </a:pPr>
            <a:fld id="{7EB08F0C-03D6-4170-B6DD-BE92552B72A0}" type="slidenum"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HelveticaNeueLT Pro 77 BdCn"/>
                <a:ea typeface="MS PGothic"/>
              </a:rPr>
              <a:t>&lt;number&gt;</a:t>
            </a:fld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3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PlaceHolder 1"/>
          <p:cNvSpPr>
            <a:spLocks noGrp="1"/>
          </p:cNvSpPr>
          <p:nvPr>
            <p:ph type="sldImg"/>
          </p:nvPr>
        </p:nvSpPr>
        <p:spPr>
          <a:xfrm>
            <a:off x="1143000" y="694800"/>
            <a:ext cx="4571640" cy="3428640"/>
          </a:xfrm>
          <a:prstGeom prst="rect">
            <a:avLst/>
          </a:prstGeom>
          <a:ln w="0">
            <a:noFill/>
          </a:ln>
        </p:spPr>
      </p:sp>
      <p:sp>
        <p:nvSpPr>
          <p:cNvPr id="300" name="PlaceHolder 2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7400" cy="411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marL="216000" indent="-216000">
              <a:buNone/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01" name="PlaceHolder 3"/>
          <p:cNvSpPr>
            <a:spLocks noGrp="1"/>
          </p:cNvSpPr>
          <p:nvPr>
            <p:ph type="dt" idx="15"/>
          </p:nvPr>
        </p:nvSpPr>
        <p:spPr>
          <a:xfrm>
            <a:off x="3505320" y="152280"/>
            <a:ext cx="2436480" cy="455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723960"/>
                <a:tab algn="l" pos="1447920"/>
                <a:tab algn="l" pos="2171880"/>
              </a:tabLst>
              <a:defRPr b="0" lang="en-US" sz="1000" strike="noStrike" u="none">
                <a:solidFill>
                  <a:srgbClr val="000000"/>
                </a:solidFill>
                <a:effectLst/>
                <a:uFillTx/>
                <a:latin typeface="HelveticaNeueLT Pro 77 BdCn"/>
                <a:ea typeface="MS PGothic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723960"/>
                <a:tab algn="l" pos="1447920"/>
                <a:tab algn="l" pos="2171880"/>
              </a:tabLst>
            </a:pP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indent="0" algn="r">
              <a:lnSpc>
                <a:spcPct val="100000"/>
              </a:lnSpc>
              <a:buNone/>
              <a:tabLst>
                <a:tab algn="l" pos="723960"/>
                <a:tab algn="l" pos="1447920"/>
                <a:tab algn="l" pos="2171880"/>
              </a:tabLst>
            </a:pPr>
            <a:fld id="{8F27D1FE-68C8-42C8-B36E-B142983CB85A}" type="slidenum"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HelveticaNeueLT Pro 77 BdCn"/>
                <a:ea typeface="MS PGothic"/>
              </a:rPr>
              <a:t>&lt;number&gt;</a:t>
            </a:fld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3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PlaceHolder 1"/>
          <p:cNvSpPr>
            <a:spLocks noGrp="1"/>
          </p:cNvSpPr>
          <p:nvPr>
            <p:ph type="dt" idx="16"/>
          </p:nvPr>
        </p:nvSpPr>
        <p:spPr>
          <a:xfrm>
            <a:off x="3505320" y="152280"/>
            <a:ext cx="2436480" cy="455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723960"/>
                <a:tab algn="l" pos="1447920"/>
                <a:tab algn="l" pos="2171880"/>
              </a:tabLst>
              <a:defRPr b="0" lang="en-US" sz="1000" strike="noStrike" u="none">
                <a:solidFill>
                  <a:srgbClr val="000000"/>
                </a:solidFill>
                <a:effectLst/>
                <a:uFillTx/>
                <a:latin typeface="HelveticaNeueLT Pro 77 BdCn"/>
                <a:ea typeface="MS PGothic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723960"/>
                <a:tab algn="l" pos="1447920"/>
                <a:tab algn="l" pos="2171880"/>
              </a:tabLst>
            </a:pP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indent="0" algn="r">
              <a:lnSpc>
                <a:spcPct val="100000"/>
              </a:lnSpc>
              <a:buNone/>
              <a:tabLst>
                <a:tab algn="l" pos="723960"/>
                <a:tab algn="l" pos="1447920"/>
                <a:tab algn="l" pos="2171880"/>
              </a:tabLst>
            </a:pPr>
            <a:fld id="{CD45E615-CA82-401B-A545-EC4787EC3AC6}" type="slidenum"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HelveticaNeueLT Pro 77 BdCn"/>
                <a:ea typeface="MS PGothic"/>
              </a:rPr>
              <a:t>&lt;number&gt;</a:t>
            </a:fld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3" name="PlaceHolder 2"/>
          <p:cNvSpPr>
            <a:spLocks noGrp="1"/>
          </p:cNvSpPr>
          <p:nvPr>
            <p:ph type="sldImg"/>
          </p:nvPr>
        </p:nvSpPr>
        <p:spPr>
          <a:xfrm>
            <a:off x="1143000" y="694800"/>
            <a:ext cx="4571640" cy="3428640"/>
          </a:xfrm>
          <a:prstGeom prst="rect">
            <a:avLst/>
          </a:prstGeom>
          <a:ln w="0">
            <a:noFill/>
          </a:ln>
        </p:spPr>
      </p:sp>
      <p:sp>
        <p:nvSpPr>
          <p:cNvPr id="304" name="PlaceHolder 3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8840" cy="4114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marL="216000" indent="-216000">
              <a:buNone/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notes>
</file>

<file path=ppt/notesSlides/notesSlide3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PlaceHolder 1"/>
          <p:cNvSpPr>
            <a:spLocks noGrp="1"/>
          </p:cNvSpPr>
          <p:nvPr>
            <p:ph type="sldImg"/>
          </p:nvPr>
        </p:nvSpPr>
        <p:spPr>
          <a:xfrm>
            <a:off x="1143000" y="694800"/>
            <a:ext cx="4571640" cy="3428640"/>
          </a:xfrm>
          <a:prstGeom prst="rect">
            <a:avLst/>
          </a:prstGeom>
          <a:ln w="0">
            <a:noFill/>
          </a:ln>
        </p:spPr>
      </p:sp>
      <p:sp>
        <p:nvSpPr>
          <p:cNvPr id="306" name="PlaceHolder 2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7400" cy="411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marL="216000" indent="-216000">
              <a:buNone/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07" name="PlaceHolder 3"/>
          <p:cNvSpPr>
            <a:spLocks noGrp="1"/>
          </p:cNvSpPr>
          <p:nvPr>
            <p:ph type="dt" idx="17"/>
          </p:nvPr>
        </p:nvSpPr>
        <p:spPr>
          <a:xfrm>
            <a:off x="3505320" y="152280"/>
            <a:ext cx="2436480" cy="455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723960"/>
                <a:tab algn="l" pos="1447920"/>
                <a:tab algn="l" pos="2171880"/>
              </a:tabLst>
              <a:defRPr b="0" lang="en-US" sz="1000" strike="noStrike" u="none">
                <a:solidFill>
                  <a:srgbClr val="000000"/>
                </a:solidFill>
                <a:effectLst/>
                <a:uFillTx/>
                <a:latin typeface="HelveticaNeueLT Pro 77 BdCn"/>
                <a:ea typeface="MS PGothic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723960"/>
                <a:tab algn="l" pos="1447920"/>
                <a:tab algn="l" pos="2171880"/>
              </a:tabLst>
            </a:pP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indent="0" algn="r">
              <a:lnSpc>
                <a:spcPct val="100000"/>
              </a:lnSpc>
              <a:buNone/>
              <a:tabLst>
                <a:tab algn="l" pos="723960"/>
                <a:tab algn="l" pos="1447920"/>
                <a:tab algn="l" pos="2171880"/>
              </a:tabLst>
            </a:pPr>
            <a:fld id="{4FDE583B-E944-45EB-8E21-87A966C3B4AC}" type="slidenum"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HelveticaNeueLT Pro 77 BdCn"/>
                <a:ea typeface="MS PGothic"/>
              </a:rPr>
              <a:t>&lt;number&gt;</a:t>
            </a:fld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3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laceHolder 1"/>
          <p:cNvSpPr>
            <a:spLocks noGrp="1"/>
          </p:cNvSpPr>
          <p:nvPr>
            <p:ph type="dt" idx="18"/>
          </p:nvPr>
        </p:nvSpPr>
        <p:spPr>
          <a:xfrm>
            <a:off x="3505320" y="152280"/>
            <a:ext cx="2436480" cy="455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723960"/>
                <a:tab algn="l" pos="1447920"/>
                <a:tab algn="l" pos="2171880"/>
              </a:tabLst>
              <a:defRPr b="0" lang="en-US" sz="1000" strike="noStrike" u="none">
                <a:solidFill>
                  <a:srgbClr val="000000"/>
                </a:solidFill>
                <a:effectLst/>
                <a:uFillTx/>
                <a:latin typeface="HelveticaNeueLT Pro 77 BdCn"/>
                <a:ea typeface="MS PGothic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723960"/>
                <a:tab algn="l" pos="1447920"/>
                <a:tab algn="l" pos="2171880"/>
              </a:tabLst>
            </a:pP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indent="0" algn="r">
              <a:lnSpc>
                <a:spcPct val="100000"/>
              </a:lnSpc>
              <a:buNone/>
              <a:tabLst>
                <a:tab algn="l" pos="723960"/>
                <a:tab algn="l" pos="1447920"/>
                <a:tab algn="l" pos="2171880"/>
              </a:tabLst>
            </a:pPr>
            <a:fld id="{77034240-034C-4E1D-9903-68A6518B8E59}" type="slidenum"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HelveticaNeueLT Pro 77 BdCn"/>
                <a:ea typeface="MS PGothic"/>
              </a:rPr>
              <a:t>&lt;number&gt;</a:t>
            </a:fld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9" name="PlaceHolder 2"/>
          <p:cNvSpPr>
            <a:spLocks noGrp="1"/>
          </p:cNvSpPr>
          <p:nvPr>
            <p:ph type="sldImg"/>
          </p:nvPr>
        </p:nvSpPr>
        <p:spPr>
          <a:xfrm>
            <a:off x="1143000" y="694800"/>
            <a:ext cx="4571640" cy="3428640"/>
          </a:xfrm>
          <a:prstGeom prst="rect">
            <a:avLst/>
          </a:prstGeom>
          <a:ln w="0">
            <a:noFill/>
          </a:ln>
        </p:spPr>
      </p:sp>
      <p:sp>
        <p:nvSpPr>
          <p:cNvPr id="310" name="PlaceHolder 3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8840" cy="4114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marL="216000" indent="-216000">
              <a:buNone/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notes>
</file>

<file path=ppt/notesSlides/notesSlide3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PlaceHolder 1"/>
          <p:cNvSpPr>
            <a:spLocks noGrp="1"/>
          </p:cNvSpPr>
          <p:nvPr>
            <p:ph type="dt" idx="19"/>
          </p:nvPr>
        </p:nvSpPr>
        <p:spPr>
          <a:xfrm>
            <a:off x="3505320" y="152280"/>
            <a:ext cx="2436480" cy="455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723960"/>
                <a:tab algn="l" pos="1447920"/>
                <a:tab algn="l" pos="2171880"/>
              </a:tabLst>
              <a:defRPr b="0" lang="en-US" sz="1000" strike="noStrike" u="none">
                <a:solidFill>
                  <a:srgbClr val="000000"/>
                </a:solidFill>
                <a:effectLst/>
                <a:uFillTx/>
                <a:latin typeface="HelveticaNeueLT Pro 77 BdCn"/>
                <a:ea typeface="MS PGothic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723960"/>
                <a:tab algn="l" pos="1447920"/>
                <a:tab algn="l" pos="2171880"/>
              </a:tabLst>
            </a:pP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indent="0" algn="r">
              <a:lnSpc>
                <a:spcPct val="100000"/>
              </a:lnSpc>
              <a:buNone/>
              <a:tabLst>
                <a:tab algn="l" pos="723960"/>
                <a:tab algn="l" pos="1447920"/>
                <a:tab algn="l" pos="2171880"/>
              </a:tabLst>
            </a:pPr>
            <a:fld id="{F23EAF29-B4ED-4A04-881B-809129832F27}" type="slidenum"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HelveticaNeueLT Pro 77 BdCn"/>
                <a:ea typeface="MS PGothic"/>
              </a:rPr>
              <a:t>&lt;number&gt;</a:t>
            </a:fld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2" name="PlaceHolder 2"/>
          <p:cNvSpPr>
            <a:spLocks noGrp="1"/>
          </p:cNvSpPr>
          <p:nvPr>
            <p:ph type="sldImg"/>
          </p:nvPr>
        </p:nvSpPr>
        <p:spPr>
          <a:xfrm>
            <a:off x="1143000" y="694800"/>
            <a:ext cx="4571640" cy="3428640"/>
          </a:xfrm>
          <a:prstGeom prst="rect">
            <a:avLst/>
          </a:prstGeom>
          <a:ln w="0">
            <a:noFill/>
          </a:ln>
        </p:spPr>
      </p:sp>
      <p:sp>
        <p:nvSpPr>
          <p:cNvPr id="313" name="PlaceHolder 3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8840" cy="4114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marL="216000" indent="-216000">
              <a:buNone/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notes>
</file>

<file path=ppt/notesSlides/notesSlide3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PlaceHolder 1"/>
          <p:cNvSpPr>
            <a:spLocks noGrp="1"/>
          </p:cNvSpPr>
          <p:nvPr>
            <p:ph type="dt" idx="20"/>
          </p:nvPr>
        </p:nvSpPr>
        <p:spPr>
          <a:xfrm>
            <a:off x="3505320" y="152280"/>
            <a:ext cx="2436480" cy="455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723960"/>
                <a:tab algn="l" pos="1447920"/>
                <a:tab algn="l" pos="2171880"/>
              </a:tabLst>
              <a:defRPr b="0" lang="en-US" sz="1000" strike="noStrike" u="none">
                <a:solidFill>
                  <a:srgbClr val="000000"/>
                </a:solidFill>
                <a:effectLst/>
                <a:uFillTx/>
                <a:latin typeface="HelveticaNeueLT Pro 77 BdCn"/>
                <a:ea typeface="MS PGothic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723960"/>
                <a:tab algn="l" pos="1447920"/>
                <a:tab algn="l" pos="2171880"/>
              </a:tabLst>
            </a:pP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indent="0" algn="r">
              <a:lnSpc>
                <a:spcPct val="100000"/>
              </a:lnSpc>
              <a:buNone/>
              <a:tabLst>
                <a:tab algn="l" pos="723960"/>
                <a:tab algn="l" pos="1447920"/>
                <a:tab algn="l" pos="2171880"/>
              </a:tabLst>
            </a:pPr>
            <a:fld id="{8903FDB7-77A3-4695-A4CC-5808F4E14A0E}" type="slidenum"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HelveticaNeueLT Pro 77 BdCn"/>
                <a:ea typeface="MS PGothic"/>
              </a:rPr>
              <a:t>&lt;number&gt;</a:t>
            </a:fld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5" name="PlaceHolder 2"/>
          <p:cNvSpPr>
            <a:spLocks noGrp="1"/>
          </p:cNvSpPr>
          <p:nvPr>
            <p:ph type="sldImg"/>
          </p:nvPr>
        </p:nvSpPr>
        <p:spPr>
          <a:xfrm>
            <a:off x="1143000" y="694800"/>
            <a:ext cx="4571640" cy="3428640"/>
          </a:xfrm>
          <a:prstGeom prst="rect">
            <a:avLst/>
          </a:prstGeom>
          <a:ln w="0">
            <a:noFill/>
          </a:ln>
        </p:spPr>
      </p:sp>
      <p:sp>
        <p:nvSpPr>
          <p:cNvPr id="316" name="PlaceHolder 3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8840" cy="4114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marL="216000" indent="-216000">
              <a:buNone/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notes>
</file>

<file path=ppt/notesSlides/notesSlide4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PlaceHolder 1"/>
          <p:cNvSpPr>
            <a:spLocks noGrp="1"/>
          </p:cNvSpPr>
          <p:nvPr>
            <p:ph type="dt" idx="21"/>
          </p:nvPr>
        </p:nvSpPr>
        <p:spPr>
          <a:xfrm>
            <a:off x="3505320" y="152280"/>
            <a:ext cx="2436480" cy="455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723960"/>
                <a:tab algn="l" pos="1447920"/>
                <a:tab algn="l" pos="2171880"/>
              </a:tabLst>
              <a:defRPr b="0" lang="en-US" sz="1000" strike="noStrike" u="none">
                <a:solidFill>
                  <a:srgbClr val="000000"/>
                </a:solidFill>
                <a:effectLst/>
                <a:uFillTx/>
                <a:latin typeface="HelveticaNeueLT Pro 77 BdCn"/>
                <a:ea typeface="MS PGothic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723960"/>
                <a:tab algn="l" pos="1447920"/>
                <a:tab algn="l" pos="2171880"/>
              </a:tabLst>
            </a:pP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indent="0" algn="r">
              <a:lnSpc>
                <a:spcPct val="100000"/>
              </a:lnSpc>
              <a:buNone/>
              <a:tabLst>
                <a:tab algn="l" pos="723960"/>
                <a:tab algn="l" pos="1447920"/>
                <a:tab algn="l" pos="2171880"/>
              </a:tabLst>
            </a:pPr>
            <a:fld id="{6F67D541-6572-4438-9509-610EB943E46D}" type="slidenum"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HelveticaNeueLT Pro 77 BdCn"/>
                <a:ea typeface="MS PGothic"/>
              </a:rPr>
              <a:t>&lt;number&gt;</a:t>
            </a:fld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8" name="PlaceHolder 2"/>
          <p:cNvSpPr>
            <a:spLocks noGrp="1"/>
          </p:cNvSpPr>
          <p:nvPr>
            <p:ph type="sldImg"/>
          </p:nvPr>
        </p:nvSpPr>
        <p:spPr>
          <a:xfrm>
            <a:off x="1143000" y="694800"/>
            <a:ext cx="4571640" cy="3428640"/>
          </a:xfrm>
          <a:prstGeom prst="rect">
            <a:avLst/>
          </a:prstGeom>
          <a:ln w="0">
            <a:noFill/>
          </a:ln>
        </p:spPr>
      </p:sp>
      <p:sp>
        <p:nvSpPr>
          <p:cNvPr id="319" name="PlaceHolder 3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8840" cy="4114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marL="216000" indent="-216000">
              <a:buNone/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notes>
</file>

<file path=ppt/notesSlides/notesSlide4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PlaceHolder 1"/>
          <p:cNvSpPr>
            <a:spLocks noGrp="1"/>
          </p:cNvSpPr>
          <p:nvPr>
            <p:ph type="dt" idx="22"/>
          </p:nvPr>
        </p:nvSpPr>
        <p:spPr>
          <a:xfrm>
            <a:off x="3505320" y="152280"/>
            <a:ext cx="2436480" cy="455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723960"/>
                <a:tab algn="l" pos="1447920"/>
                <a:tab algn="l" pos="2171880"/>
              </a:tabLst>
              <a:defRPr b="0" lang="en-US" sz="1000" strike="noStrike" u="none">
                <a:solidFill>
                  <a:srgbClr val="000000"/>
                </a:solidFill>
                <a:effectLst/>
                <a:uFillTx/>
                <a:latin typeface="HelveticaNeueLT Pro 77 BdCn"/>
                <a:ea typeface="MS PGothic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723960"/>
                <a:tab algn="l" pos="1447920"/>
                <a:tab algn="l" pos="2171880"/>
              </a:tabLst>
            </a:pP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indent="0" algn="r">
              <a:lnSpc>
                <a:spcPct val="100000"/>
              </a:lnSpc>
              <a:buNone/>
              <a:tabLst>
                <a:tab algn="l" pos="723960"/>
                <a:tab algn="l" pos="1447920"/>
                <a:tab algn="l" pos="2171880"/>
              </a:tabLst>
            </a:pPr>
            <a:fld id="{DF603F51-D979-4073-A15B-945C8F399287}" type="slidenum"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HelveticaNeueLT Pro 77 BdCn"/>
                <a:ea typeface="MS PGothic"/>
              </a:rPr>
              <a:t>&lt;number&gt;</a:t>
            </a:fld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1" name="PlaceHolder 2"/>
          <p:cNvSpPr>
            <a:spLocks noGrp="1"/>
          </p:cNvSpPr>
          <p:nvPr>
            <p:ph type="sldImg"/>
          </p:nvPr>
        </p:nvSpPr>
        <p:spPr>
          <a:xfrm>
            <a:off x="1143000" y="694800"/>
            <a:ext cx="4571640" cy="3428640"/>
          </a:xfrm>
          <a:prstGeom prst="rect">
            <a:avLst/>
          </a:prstGeom>
          <a:ln w="0">
            <a:noFill/>
          </a:ln>
        </p:spPr>
      </p:sp>
      <p:sp>
        <p:nvSpPr>
          <p:cNvPr id="322" name="PlaceHolder 3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8840" cy="4114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marL="216000" indent="-216000">
              <a:buNone/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notes>
</file>

<file path=ppt/notesSlides/notesSlide4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PlaceHolder 1"/>
          <p:cNvSpPr>
            <a:spLocks noGrp="1"/>
          </p:cNvSpPr>
          <p:nvPr>
            <p:ph type="dt" idx="23"/>
          </p:nvPr>
        </p:nvSpPr>
        <p:spPr>
          <a:xfrm>
            <a:off x="3505320" y="152280"/>
            <a:ext cx="2436480" cy="455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723960"/>
                <a:tab algn="l" pos="1447920"/>
                <a:tab algn="l" pos="2171880"/>
              </a:tabLst>
              <a:defRPr b="0" lang="en-US" sz="1000" strike="noStrike" u="none">
                <a:solidFill>
                  <a:srgbClr val="000000"/>
                </a:solidFill>
                <a:effectLst/>
                <a:uFillTx/>
                <a:latin typeface="HelveticaNeueLT Pro 77 BdCn"/>
                <a:ea typeface="MS PGothic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723960"/>
                <a:tab algn="l" pos="1447920"/>
                <a:tab algn="l" pos="2171880"/>
              </a:tabLst>
            </a:pP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indent="0" algn="r">
              <a:lnSpc>
                <a:spcPct val="100000"/>
              </a:lnSpc>
              <a:buNone/>
              <a:tabLst>
                <a:tab algn="l" pos="723960"/>
                <a:tab algn="l" pos="1447920"/>
                <a:tab algn="l" pos="2171880"/>
              </a:tabLst>
            </a:pPr>
            <a:fld id="{5A4FB8EE-BA99-4C8A-B993-7C396276490B}" type="slidenum"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HelveticaNeueLT Pro 77 BdCn"/>
                <a:ea typeface="MS PGothic"/>
              </a:rPr>
              <a:t>&lt;number&gt;</a:t>
            </a:fld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4" name="PlaceHolder 2"/>
          <p:cNvSpPr>
            <a:spLocks noGrp="1"/>
          </p:cNvSpPr>
          <p:nvPr>
            <p:ph type="sldImg"/>
          </p:nvPr>
        </p:nvSpPr>
        <p:spPr>
          <a:xfrm>
            <a:off x="1143000" y="694800"/>
            <a:ext cx="4571640" cy="3428640"/>
          </a:xfrm>
          <a:prstGeom prst="rect">
            <a:avLst/>
          </a:prstGeom>
          <a:ln w="0">
            <a:noFill/>
          </a:ln>
        </p:spPr>
      </p:sp>
      <p:sp>
        <p:nvSpPr>
          <p:cNvPr id="325" name="PlaceHolder 3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8840" cy="4114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marL="216000" indent="-216000">
              <a:buNone/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notes>
</file>

<file path=ppt/notesSlides/notesSlide5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PlaceHolder 1"/>
          <p:cNvSpPr>
            <a:spLocks noGrp="1"/>
          </p:cNvSpPr>
          <p:nvPr>
            <p:ph type="dt" idx="24"/>
          </p:nvPr>
        </p:nvSpPr>
        <p:spPr>
          <a:xfrm>
            <a:off x="3505320" y="152280"/>
            <a:ext cx="2436480" cy="455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723960"/>
                <a:tab algn="l" pos="1447920"/>
                <a:tab algn="l" pos="2171880"/>
              </a:tabLst>
              <a:defRPr b="0" lang="en-US" sz="1000" strike="noStrike" u="none">
                <a:solidFill>
                  <a:srgbClr val="000000"/>
                </a:solidFill>
                <a:effectLst/>
                <a:uFillTx/>
                <a:latin typeface="HelveticaNeueLT Pro 77 BdCn"/>
                <a:ea typeface="MS PGothic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723960"/>
                <a:tab algn="l" pos="1447920"/>
                <a:tab algn="l" pos="2171880"/>
              </a:tabLst>
            </a:pP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indent="0" algn="r">
              <a:lnSpc>
                <a:spcPct val="100000"/>
              </a:lnSpc>
              <a:buNone/>
              <a:tabLst>
                <a:tab algn="l" pos="723960"/>
                <a:tab algn="l" pos="1447920"/>
                <a:tab algn="l" pos="2171880"/>
              </a:tabLst>
            </a:pPr>
            <a:fld id="{A76C5B7D-B692-48DD-AF80-E8481BF8EC5A}" type="slidenum"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HelveticaNeueLT Pro 77 BdCn"/>
                <a:ea typeface="MS PGothic"/>
              </a:rPr>
              <a:t>&lt;number&gt;</a:t>
            </a:fld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7" name="PlaceHolder 2"/>
          <p:cNvSpPr>
            <a:spLocks noGrp="1"/>
          </p:cNvSpPr>
          <p:nvPr>
            <p:ph type="sldImg"/>
          </p:nvPr>
        </p:nvSpPr>
        <p:spPr>
          <a:xfrm>
            <a:off x="1143000" y="694800"/>
            <a:ext cx="4571640" cy="3428640"/>
          </a:xfrm>
          <a:prstGeom prst="rect">
            <a:avLst/>
          </a:prstGeom>
          <a:ln w="0">
            <a:noFill/>
          </a:ln>
        </p:spPr>
      </p:sp>
      <p:sp>
        <p:nvSpPr>
          <p:cNvPr id="328" name="PlaceHolder 3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8840" cy="4114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marL="216000" indent="-216000">
              <a:buNone/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PlaceHolder 1"/>
          <p:cNvSpPr>
            <a:spLocks noGrp="1"/>
          </p:cNvSpPr>
          <p:nvPr>
            <p:ph type="dt" idx="4"/>
          </p:nvPr>
        </p:nvSpPr>
        <p:spPr>
          <a:xfrm>
            <a:off x="3505320" y="152280"/>
            <a:ext cx="2436480" cy="455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723960"/>
                <a:tab algn="l" pos="1447920"/>
                <a:tab algn="l" pos="2171880"/>
              </a:tabLst>
              <a:defRPr b="0" lang="en-US" sz="1000" strike="noStrike" u="none">
                <a:solidFill>
                  <a:srgbClr val="000000"/>
                </a:solidFill>
                <a:effectLst/>
                <a:uFillTx/>
                <a:latin typeface="HelveticaNeueLT Pro 77 BdCn"/>
                <a:ea typeface="MS PGothic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723960"/>
                <a:tab algn="l" pos="1447920"/>
                <a:tab algn="l" pos="2171880"/>
              </a:tabLst>
            </a:pP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indent="0" algn="r">
              <a:lnSpc>
                <a:spcPct val="100000"/>
              </a:lnSpc>
              <a:buNone/>
              <a:tabLst>
                <a:tab algn="l" pos="723960"/>
                <a:tab algn="l" pos="1447920"/>
                <a:tab algn="l" pos="2171880"/>
              </a:tabLst>
            </a:pPr>
            <a:fld id="{AB8A2295-524C-4F71-8AEF-616230D34629}" type="slidenum"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HelveticaNeueLT Pro 77 BdCn"/>
                <a:ea typeface="MS PGothic"/>
              </a:rPr>
              <a:t>&lt;number&gt;</a:t>
            </a:fld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7" name="PlaceHolder 2"/>
          <p:cNvSpPr>
            <a:spLocks noGrp="1"/>
          </p:cNvSpPr>
          <p:nvPr>
            <p:ph type="sldImg"/>
          </p:nvPr>
        </p:nvSpPr>
        <p:spPr>
          <a:xfrm>
            <a:off x="1143000" y="694800"/>
            <a:ext cx="4571640" cy="3428640"/>
          </a:xfrm>
          <a:prstGeom prst="rect">
            <a:avLst/>
          </a:prstGeom>
          <a:ln w="0">
            <a:noFill/>
          </a:ln>
        </p:spPr>
      </p:sp>
      <p:sp>
        <p:nvSpPr>
          <p:cNvPr id="268" name="PlaceHolder 3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8840" cy="4114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marL="216000" indent="-216000">
              <a:lnSpc>
                <a:spcPct val="100000"/>
              </a:lnSpc>
              <a:buNone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This is why there’s a diversity problem in Engineering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PlaceHolder 1"/>
          <p:cNvSpPr>
            <a:spLocks noGrp="1"/>
          </p:cNvSpPr>
          <p:nvPr>
            <p:ph type="dt" idx="5"/>
          </p:nvPr>
        </p:nvSpPr>
        <p:spPr>
          <a:xfrm>
            <a:off x="3505320" y="152280"/>
            <a:ext cx="2436480" cy="455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723960"/>
                <a:tab algn="l" pos="1447920"/>
                <a:tab algn="l" pos="2171880"/>
              </a:tabLst>
              <a:defRPr b="0" lang="en-US" sz="1000" strike="noStrike" u="none">
                <a:solidFill>
                  <a:srgbClr val="000000"/>
                </a:solidFill>
                <a:effectLst/>
                <a:uFillTx/>
                <a:latin typeface="HelveticaNeueLT Pro 77 BdCn"/>
                <a:ea typeface="MS PGothic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723960"/>
                <a:tab algn="l" pos="1447920"/>
                <a:tab algn="l" pos="2171880"/>
              </a:tabLst>
            </a:pP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indent="0" algn="r">
              <a:lnSpc>
                <a:spcPct val="100000"/>
              </a:lnSpc>
              <a:buNone/>
              <a:tabLst>
                <a:tab algn="l" pos="723960"/>
                <a:tab algn="l" pos="1447920"/>
                <a:tab algn="l" pos="2171880"/>
              </a:tabLst>
            </a:pPr>
            <a:fld id="{9AD06890-2486-4EEE-9F58-3E454A00C275}" type="slidenum"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HelveticaNeueLT Pro 77 BdCn"/>
                <a:ea typeface="MS PGothic"/>
              </a:rPr>
              <a:t>&lt;number&gt;</a:t>
            </a:fld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0" name="PlaceHolder 2"/>
          <p:cNvSpPr>
            <a:spLocks noGrp="1"/>
          </p:cNvSpPr>
          <p:nvPr>
            <p:ph type="sldImg"/>
          </p:nvPr>
        </p:nvSpPr>
        <p:spPr>
          <a:xfrm>
            <a:off x="1143000" y="694800"/>
            <a:ext cx="4571640" cy="3428640"/>
          </a:xfrm>
          <a:prstGeom prst="rect">
            <a:avLst/>
          </a:prstGeom>
          <a:ln w="0">
            <a:noFill/>
          </a:ln>
        </p:spPr>
      </p:sp>
      <p:sp>
        <p:nvSpPr>
          <p:cNvPr id="271" name="PlaceHolder 3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8840" cy="4114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marL="216000" indent="-216000">
              <a:buNone/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85800" y="304560"/>
            <a:ext cx="7770600" cy="1141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</a:pPr>
            <a:endParaRPr b="0" lang="en-GB" sz="3190" strike="noStrike" u="none">
              <a:solidFill>
                <a:srgbClr val="ffffff"/>
              </a:solidFill>
              <a:effectLst/>
              <a:uFillTx/>
              <a:latin typeface="dark forest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/>
          </p:nvPr>
        </p:nvSpPr>
        <p:spPr>
          <a:xfrm>
            <a:off x="685800" y="1675800"/>
            <a:ext cx="3791880" cy="4417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2"/>
              </a:spcBef>
              <a:buNone/>
            </a:pPr>
            <a:endParaRPr b="0" lang="en-GB" sz="3000" strike="noStrike" u="none">
              <a:solidFill>
                <a:srgbClr val="000000"/>
              </a:solidFill>
              <a:effectLst/>
              <a:uFillTx/>
              <a:latin typeface="HelveticaNeueLT Pro 77 BdCn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/>
          </p:nvPr>
        </p:nvSpPr>
        <p:spPr>
          <a:xfrm>
            <a:off x="4667760" y="1675800"/>
            <a:ext cx="3791880" cy="4417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2"/>
              </a:spcBef>
              <a:buNone/>
            </a:pPr>
            <a:endParaRPr b="0" lang="en-GB" sz="3000" strike="noStrike" u="none">
              <a:solidFill>
                <a:srgbClr val="000000"/>
              </a:solidFill>
              <a:effectLst/>
              <a:uFillTx/>
              <a:latin typeface="HelveticaNeueLT Pro 77 BdCn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85800" y="304560"/>
            <a:ext cx="7770600" cy="1141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</a:pPr>
            <a:endParaRPr b="0" lang="en-GB" sz="3190" strike="noStrike" u="none">
              <a:solidFill>
                <a:srgbClr val="ffffff"/>
              </a:solidFill>
              <a:effectLst/>
              <a:uFillTx/>
              <a:latin typeface="dark forest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85800" y="304560"/>
            <a:ext cx="7770600" cy="1141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</a:pPr>
            <a:endParaRPr b="0" lang="en-GB" sz="3190" strike="noStrike" u="none">
              <a:solidFill>
                <a:srgbClr val="ffffff"/>
              </a:solidFill>
              <a:effectLst/>
              <a:uFillTx/>
              <a:latin typeface="dark forest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685800" y="1675800"/>
            <a:ext cx="7770600" cy="4417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2"/>
              </a:spcBef>
              <a:buNone/>
            </a:pPr>
            <a:endParaRPr b="0" lang="en-GB" sz="3000" strike="noStrike" u="none">
              <a:solidFill>
                <a:srgbClr val="000000"/>
              </a:solidFill>
              <a:effectLst/>
              <a:uFillTx/>
              <a:latin typeface="HelveticaNeueLT Pro 77 BdCn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 and Content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685800" y="304560"/>
            <a:ext cx="7770600" cy="1141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</a:pPr>
            <a:endParaRPr b="0" lang="en-GB" sz="3190" strike="noStrike" u="none">
              <a:solidFill>
                <a:srgbClr val="ffffff"/>
              </a:solidFill>
              <a:effectLst/>
              <a:uFillTx/>
              <a:latin typeface="dark forest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/>
          </p:nvPr>
        </p:nvSpPr>
        <p:spPr>
          <a:xfrm>
            <a:off x="685800" y="1675800"/>
            <a:ext cx="7770600" cy="4417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2"/>
              </a:spcBef>
              <a:buNone/>
            </a:pPr>
            <a:endParaRPr b="0" lang="en-GB" sz="3000" strike="noStrike" u="none">
              <a:solidFill>
                <a:srgbClr val="000000"/>
              </a:solidFill>
              <a:effectLst/>
              <a:uFillTx/>
              <a:latin typeface="HelveticaNeueLT Pro 77 BdCn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 and Content_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85800" y="304560"/>
            <a:ext cx="7770600" cy="1141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</a:pPr>
            <a:endParaRPr b="0" lang="en-GB" sz="3190" strike="noStrike" u="none">
              <a:solidFill>
                <a:srgbClr val="ffffff"/>
              </a:solidFill>
              <a:effectLst/>
              <a:uFillTx/>
              <a:latin typeface="dark forest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685800" y="1675800"/>
            <a:ext cx="7770600" cy="4417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2"/>
              </a:spcBef>
              <a:buNone/>
            </a:pPr>
            <a:endParaRPr b="0" lang="en-GB" sz="3000" strike="noStrike" u="none">
              <a:solidFill>
                <a:srgbClr val="000000"/>
              </a:solidFill>
              <a:effectLst/>
              <a:uFillTx/>
              <a:latin typeface="HelveticaNeueLT Pro 77 BdCn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 and Content__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85800" y="304560"/>
            <a:ext cx="7770600" cy="1141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</a:pPr>
            <a:endParaRPr b="0" lang="en-GB" sz="3190" strike="noStrike" u="none">
              <a:solidFill>
                <a:srgbClr val="ffffff"/>
              </a:solidFill>
              <a:effectLst/>
              <a:uFillTx/>
              <a:latin typeface="dark forest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/>
          </p:nvPr>
        </p:nvSpPr>
        <p:spPr>
          <a:xfrm>
            <a:off x="685800" y="1675800"/>
            <a:ext cx="7770600" cy="4417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2"/>
              </a:spcBef>
              <a:buNone/>
            </a:pPr>
            <a:endParaRPr b="0" lang="en-GB" sz="3000" strike="noStrike" u="none">
              <a:solidFill>
                <a:srgbClr val="000000"/>
              </a:solidFill>
              <a:effectLst/>
              <a:uFillTx/>
              <a:latin typeface="HelveticaNeueLT Pro 77 BdCn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hyperlink" Target="http://creativecommons.org/licenses/by-sa/3.0/us/" TargetMode="External"/><Relationship Id="rId4" Type="http://schemas.openxmlformats.org/officeDocument/2006/relationships/image" Target="../media/image2.png"/><Relationship Id="rId5" Type="http://schemas.openxmlformats.org/officeDocument/2006/relationships/slideLayout" Target="../slideLayouts/slideLayout1.xml"/><Relationship Id="rId6" Type="http://schemas.openxmlformats.org/officeDocument/2006/relationships/slideLayout" Target="../slideLayouts/slideLayout2.xml"/><Relationship Id="rId7" Type="http://schemas.openxmlformats.org/officeDocument/2006/relationships/slideLayout" Target="../slideLayouts/slideLayout3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1.jpeg"/><Relationship Id="rId3" Type="http://schemas.openxmlformats.org/officeDocument/2006/relationships/hyperlink" Target="http://creativecommons.org/licenses/by-sa/3.0/us/" TargetMode="External"/><Relationship Id="rId4" Type="http://schemas.openxmlformats.org/officeDocument/2006/relationships/hyperlink" Target="http://creativecommons.org/licenses/by-sa/3.0/us/" TargetMode="External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slideLayout" Target="../slideLayouts/slideLayout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1.jpeg"/><Relationship Id="rId3" Type="http://schemas.openxmlformats.org/officeDocument/2006/relationships/hyperlink" Target="http://creativecommons.org/licenses/by-sa/3.0/us/" TargetMode="External"/><Relationship Id="rId4" Type="http://schemas.openxmlformats.org/officeDocument/2006/relationships/hyperlink" Target="http://creativecommons.org/licenses/by-sa/3.0/us/" TargetMode="External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slideLayout" Target="../slideLayouts/slideLayout5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1.jpeg"/><Relationship Id="rId3" Type="http://schemas.openxmlformats.org/officeDocument/2006/relationships/hyperlink" Target="http://creativecommons.org/licenses/by-sa/3.0/us/" TargetMode="External"/><Relationship Id="rId4" Type="http://schemas.openxmlformats.org/officeDocument/2006/relationships/hyperlink" Target="http://creativecommons.org/licenses/by-sa/3.0/us/" TargetMode="External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slideLayout" Target="../slideLayouts/slideLayout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Picture 1" descr=""/>
          <p:cNvPicPr/>
          <p:nvPr/>
        </p:nvPicPr>
        <p:blipFill>
          <a:blip r:embed="rId2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" name="Rectangle 1"/>
          <p:cNvSpPr/>
          <p:nvPr/>
        </p:nvSpPr>
        <p:spPr>
          <a:xfrm>
            <a:off x="1886040" y="6268680"/>
            <a:ext cx="5476680" cy="47592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 algn="ctr">
              <a:lnSpc>
                <a:spcPct val="100000"/>
              </a:lnSpc>
            </a:pPr>
            <a:endParaRPr b="0" lang="en-US" sz="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br>
              <a:rPr sz="700"/>
            </a:br>
            <a:r>
              <a:rPr b="0" lang="en-US" sz="900" strike="noStrike" u="sng">
                <a:solidFill>
                  <a:srgbClr val="000000"/>
                </a:solidFill>
                <a:effectLst/>
                <a:uFillTx/>
                <a:latin typeface="Helvetica Neue"/>
                <a:ea typeface="MS PGothic"/>
              </a:rPr>
              <a:t>This work is licensed under a </a:t>
            </a:r>
            <a:r>
              <a:rPr b="0" lang="en-US" sz="900" strike="noStrike" u="sng">
                <a:solidFill>
                  <a:srgbClr val="000000"/>
                </a:solidFill>
                <a:effectLst/>
                <a:uFillTx/>
                <a:latin typeface="Helvetica Neue"/>
                <a:ea typeface="MS PGothic"/>
                <a:hlinkClick r:id="rId3"/>
              </a:rPr>
              <a:t>Creative Commons Attribution-ShareAlike 3.0 United States License</a:t>
            </a:r>
            <a:r>
              <a:rPr b="0" lang="en-US" sz="900" strike="noStrike" u="sng">
                <a:solidFill>
                  <a:srgbClr val="000000"/>
                </a:solidFill>
                <a:effectLst/>
                <a:uFillTx/>
                <a:latin typeface="Helvetica Neue"/>
                <a:ea typeface="MS PGothic"/>
              </a:rPr>
              <a:t>.</a:t>
            </a:r>
            <a:r>
              <a:rPr b="0" lang="en-US" sz="700" strike="noStrike" u="sng">
                <a:solidFill>
                  <a:srgbClr val="000000"/>
                </a:solidFill>
                <a:effectLst/>
                <a:uFillTx/>
                <a:latin typeface="Arial"/>
                <a:ea typeface="MS PGothic"/>
              </a:rPr>
              <a:t> </a:t>
            </a:r>
            <a:endParaRPr b="0" lang="en-US" sz="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2" name="Picture 2" descr="Creative Commons License"/>
          <p:cNvPicPr/>
          <p:nvPr/>
        </p:nvPicPr>
        <p:blipFill>
          <a:blip r:embed="rId4"/>
          <a:stretch/>
        </p:blipFill>
        <p:spPr>
          <a:xfrm>
            <a:off x="4205160" y="6261480"/>
            <a:ext cx="837720" cy="2952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685800" y="304560"/>
            <a:ext cx="7770600" cy="1141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HelveticaNeueLT Pro 77 BdCn"/>
                <a:ea typeface="Osaka"/>
              </a:rPr>
              <a:t>Click to edit Master title style</a:t>
            </a:r>
            <a:endParaRPr b="0" lang="en-GB" sz="3200" strike="noStrike" u="none">
              <a:solidFill>
                <a:srgbClr val="ffffff"/>
              </a:solidFill>
              <a:effectLst/>
              <a:uFillTx/>
              <a:latin typeface="dark forest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body"/>
          </p:nvPr>
        </p:nvSpPr>
        <p:spPr>
          <a:xfrm>
            <a:off x="685800" y="1675800"/>
            <a:ext cx="7770600" cy="4417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marL="343080" indent="-342720">
              <a:lnSpc>
                <a:spcPct val="100000"/>
              </a:lnSpc>
              <a:spcBef>
                <a:spcPts val="751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US" sz="3000" strike="noStrike" u="none">
                <a:solidFill>
                  <a:srgbClr val="000000"/>
                </a:solidFill>
                <a:effectLst/>
                <a:uFillTx/>
                <a:latin typeface="HelveticaNeueLT Pro 77 BdCn"/>
                <a:ea typeface="Osaka"/>
              </a:rPr>
              <a:t>Click to edit Master text styles</a:t>
            </a:r>
            <a:endParaRPr b="0" lang="en-GB" sz="3000" strike="noStrike" u="none">
              <a:solidFill>
                <a:srgbClr val="000000"/>
              </a:solidFill>
              <a:effectLst/>
              <a:uFillTx/>
              <a:latin typeface="HelveticaNeueLT Pro 77 BdCn"/>
            </a:endParaRPr>
          </a:p>
          <a:p>
            <a:pPr lvl="1" marL="864000" indent="-324000">
              <a:spcBef>
                <a:spcPts val="1128"/>
              </a:spcBef>
              <a:buClr>
                <a:srgbClr val="000000"/>
              </a:buClr>
              <a:buSzPct val="75000"/>
              <a:buFont typeface="Symbol" charset="2"/>
              <a:buChar char=""/>
              <a:tabLst>
                <a:tab algn="l" pos="0"/>
              </a:tabLst>
            </a:pPr>
            <a:r>
              <a:rPr b="0" lang="en-US" sz="2500" strike="noStrike" u="none">
                <a:solidFill>
                  <a:srgbClr val="000000"/>
                </a:solidFill>
                <a:effectLst/>
                <a:uFillTx/>
                <a:latin typeface="HelveticaNeueLT Pro 57 Cn"/>
                <a:ea typeface="Osaka"/>
              </a:rPr>
              <a:t>Second level</a:t>
            </a:r>
            <a:endParaRPr b="0" lang="en-GB" sz="2500" strike="noStrike" u="none">
              <a:solidFill>
                <a:srgbClr val="000000"/>
              </a:solidFill>
              <a:effectLst/>
              <a:uFillTx/>
              <a:latin typeface="HelveticaNeueLT Pro 57 Cn"/>
            </a:endParaRPr>
          </a:p>
          <a:p>
            <a:pPr lvl="2" marL="1296000" indent="-288000">
              <a:spcBef>
                <a:spcPts val="845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HelveticaNeueLT Pro 57 Cn"/>
                <a:ea typeface="Osaka"/>
              </a:rPr>
              <a:t>Third level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HelveticaNeueLT Pro 57 Cn"/>
            </a:endParaRPr>
          </a:p>
          <a:p>
            <a:pPr lvl="3" marL="1728000" indent="-216000">
              <a:spcBef>
                <a:spcPts val="561"/>
              </a:spcBef>
              <a:buClr>
                <a:srgbClr val="000000"/>
              </a:buClr>
              <a:buSzPct val="75000"/>
              <a:buFont typeface="Symbol" charset="2"/>
              <a:buChar char=""/>
              <a:tabLst>
                <a:tab algn="l" pos="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HelveticaNeueLT Pro 57 Cn"/>
                <a:ea typeface="Osaka"/>
              </a:rPr>
              <a:t>Fourth level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HelveticaNeueLT Pro 57 Cn"/>
            </a:endParaRPr>
          </a:p>
          <a:p>
            <a:pPr lvl="4" marL="2160000" indent="-216000">
              <a:spcBef>
                <a:spcPts val="278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HelveticaNeueLT Pro 57 Cn"/>
                <a:ea typeface="Osaka"/>
              </a:rPr>
              <a:t>Fifth level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HelveticaNeueLT Pro 57 Cn"/>
            </a:endParaRPr>
          </a:p>
        </p:txBody>
      </p:sp>
      <p:sp>
        <p:nvSpPr>
          <p:cNvPr id="5" name=""/>
          <p:cNvSpPr txBox="1"/>
          <p:nvPr/>
        </p:nvSpPr>
        <p:spPr>
          <a:xfrm>
            <a:off x="8137440" y="6533280"/>
            <a:ext cx="1272240" cy="427320"/>
          </a:xfrm>
          <a:prstGeom prst="rect">
            <a:avLst/>
          </a:prstGeom>
          <a:noFill/>
          <a:ln w="0">
            <a:noFill/>
          </a:ln>
        </p:spPr>
        <p:txBody>
          <a:bodyPr wrap="none" lIns="90000" rIns="90000" tIns="45000" bIns="45000" anchor="t">
            <a:spAutoFit/>
          </a:bodyPr>
          <a:p>
            <a:fld id="{91F14C56-36D1-4154-ABAD-D5BCFBCCFCBA}" type="slidenum"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&lt;number&gt;</a:t>
            </a:fld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5"/>
    <p:sldLayoutId id="2147483650" r:id="rId6"/>
    <p:sldLayoutId id="2147483651" r:id="rId7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" descr=""/>
          <p:cNvPicPr/>
          <p:nvPr/>
        </p:nvPicPr>
        <p:blipFill>
          <a:blip r:embed="rId2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noFill/>
          <a:ln w="0">
            <a:noFill/>
          </a:ln>
        </p:spPr>
      </p:pic>
      <p:grpSp>
        <p:nvGrpSpPr>
          <p:cNvPr id="13" name="Group 5"/>
          <p:cNvGrpSpPr/>
          <p:nvPr/>
        </p:nvGrpSpPr>
        <p:grpSpPr>
          <a:xfrm>
            <a:off x="1886040" y="6225480"/>
            <a:ext cx="5476680" cy="542160"/>
            <a:chOff x="1886040" y="6225480"/>
            <a:chExt cx="5476680" cy="542160"/>
          </a:xfrm>
        </p:grpSpPr>
        <p:sp>
          <p:nvSpPr>
            <p:cNvPr id="14" name="Rectangle 1"/>
            <p:cNvSpPr/>
            <p:nvPr/>
          </p:nvSpPr>
          <p:spPr>
            <a:xfrm>
              <a:off x="1886040" y="6245640"/>
              <a:ext cx="5476680" cy="52200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spAutoFit/>
            </a:bodyPr>
            <a:p>
              <a:pPr algn="ctr">
                <a:lnSpc>
                  <a:spcPct val="100000"/>
                </a:lnSpc>
              </a:pPr>
              <a:r>
                <a:rPr b="0" lang="en-US" sz="900" strike="noStrike" u="sng">
                  <a:solidFill>
                    <a:srgbClr val="000000"/>
                  </a:solidFill>
                  <a:effectLst/>
                  <a:uFillTx/>
                  <a:latin typeface="Helvetica Neue"/>
                  <a:ea typeface="MS PGothic"/>
                  <a:hlinkClick r:id="rId3"/>
                </a:rPr>
                <a:t> </a:t>
              </a:r>
              <a:r>
                <a:rPr b="0" lang="en-US" sz="2400" strike="noStrike" u="sng">
                  <a:solidFill>
                    <a:srgbClr val="4374b7"/>
                  </a:solidFill>
                  <a:effectLst/>
                  <a:uFillTx/>
                  <a:latin typeface="Helvetica Neue"/>
                  <a:ea typeface="MS PGothic"/>
                </a:rPr>
                <a:t> </a:t>
              </a:r>
              <a:r>
                <a:rPr b="0" lang="en-US" sz="900" strike="noStrike" u="sng">
                  <a:solidFill>
                    <a:srgbClr val="4374b7"/>
                  </a:solidFill>
                  <a:effectLst/>
                  <a:uFillTx/>
                  <a:latin typeface="Helvetica Neue"/>
                  <a:ea typeface="MS PGothic"/>
                </a:rPr>
                <a:t>                         </a:t>
              </a:r>
              <a:br>
                <a:rPr sz="700"/>
              </a:br>
              <a:r>
                <a:rPr b="0" lang="en-US" sz="900" strike="noStrike" u="sng">
                  <a:solidFill>
                    <a:srgbClr val="000000"/>
                  </a:solidFill>
                  <a:effectLst/>
                  <a:uFillTx/>
                  <a:latin typeface="Helvetica Neue"/>
                  <a:ea typeface="MS PGothic"/>
                </a:rPr>
                <a:t>This work is licensed under a </a:t>
              </a:r>
              <a:r>
                <a:rPr b="0" lang="en-US" sz="900" strike="noStrike" u="sng">
                  <a:solidFill>
                    <a:srgbClr val="000000"/>
                  </a:solidFill>
                  <a:effectLst/>
                  <a:uFillTx/>
                  <a:latin typeface="Helvetica Neue"/>
                  <a:ea typeface="MS PGothic"/>
                  <a:hlinkClick r:id="rId4"/>
                </a:rPr>
                <a:t>Creative Commons Attribution-ShareAlike 3.0 United States License</a:t>
              </a:r>
              <a:r>
                <a:rPr b="0" lang="en-US" sz="900" strike="noStrike" u="sng">
                  <a:solidFill>
                    <a:srgbClr val="000000"/>
                  </a:solidFill>
                  <a:effectLst/>
                  <a:uFillTx/>
                  <a:latin typeface="Helvetica Neue"/>
                  <a:ea typeface="MS PGothic"/>
                </a:rPr>
                <a:t>.</a:t>
              </a:r>
              <a:r>
                <a:rPr b="0" lang="en-US" sz="700" strike="noStrike" u="sng">
                  <a:solidFill>
                    <a:srgbClr val="000000"/>
                  </a:solidFill>
                  <a:effectLst/>
                  <a:uFillTx/>
                  <a:latin typeface="Arial"/>
                  <a:ea typeface="MS PGothic"/>
                </a:rPr>
                <a:t> </a:t>
              </a:r>
              <a:endParaRPr b="0" lang="en-US" sz="7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pic>
          <p:nvPicPr>
            <p:cNvPr id="15" name="Picture 2" descr="Creative Commons License"/>
            <p:cNvPicPr/>
            <p:nvPr/>
          </p:nvPicPr>
          <p:blipFill>
            <a:blip r:embed="rId5"/>
            <a:stretch/>
          </p:blipFill>
          <p:spPr>
            <a:xfrm>
              <a:off x="4205160" y="6225480"/>
              <a:ext cx="837720" cy="295200"/>
            </a:xfrm>
            <a:prstGeom prst="rect">
              <a:avLst/>
            </a:prstGeom>
            <a:noFill/>
            <a:ln w="0">
              <a:noFill/>
            </a:ln>
          </p:spPr>
        </p:pic>
      </p:grpSp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685800" y="304560"/>
            <a:ext cx="7770600" cy="1141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HelveticaNeueLT Pro 77 BdCn"/>
                <a:ea typeface="Osaka"/>
              </a:rPr>
              <a:t>Click to edit Master title style</a:t>
            </a:r>
            <a:endParaRPr b="0" lang="en-GB" sz="3200" strike="noStrike" u="none">
              <a:solidFill>
                <a:srgbClr val="ffffff"/>
              </a:solidFill>
              <a:effectLst/>
              <a:uFillTx/>
              <a:latin typeface="dark forest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685800" y="1675800"/>
            <a:ext cx="7770600" cy="4417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marL="343080" indent="-342720">
              <a:lnSpc>
                <a:spcPct val="100000"/>
              </a:lnSpc>
              <a:spcBef>
                <a:spcPts val="751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US" sz="3000" strike="noStrike" u="none">
                <a:solidFill>
                  <a:srgbClr val="000000"/>
                </a:solidFill>
                <a:effectLst/>
                <a:uFillTx/>
                <a:latin typeface="HelveticaNeueLT Pro 77 BdCn"/>
                <a:ea typeface="Osaka"/>
              </a:rPr>
              <a:t>Click to edit Master text styles</a:t>
            </a:r>
            <a:endParaRPr b="0" lang="en-GB" sz="3000" strike="noStrike" u="none">
              <a:solidFill>
                <a:srgbClr val="000000"/>
              </a:solidFill>
              <a:effectLst/>
              <a:uFillTx/>
              <a:latin typeface="HelveticaNeueLT Pro 77 BdCn"/>
            </a:endParaRPr>
          </a:p>
          <a:p>
            <a:pPr lvl="1" marL="864000" indent="-324000">
              <a:spcBef>
                <a:spcPts val="1128"/>
              </a:spcBef>
              <a:buClr>
                <a:srgbClr val="000000"/>
              </a:buClr>
              <a:buSzPct val="75000"/>
              <a:buFont typeface="Symbol" charset="2"/>
              <a:buChar char=""/>
              <a:tabLst>
                <a:tab algn="l" pos="0"/>
              </a:tabLst>
            </a:pPr>
            <a:r>
              <a:rPr b="0" lang="en-US" sz="2500" strike="noStrike" u="none">
                <a:solidFill>
                  <a:srgbClr val="000000"/>
                </a:solidFill>
                <a:effectLst/>
                <a:uFillTx/>
                <a:latin typeface="HelveticaNeueLT Pro 57 Cn"/>
                <a:ea typeface="Osaka"/>
              </a:rPr>
              <a:t>Second level</a:t>
            </a:r>
            <a:endParaRPr b="0" lang="en-GB" sz="2500" strike="noStrike" u="none">
              <a:solidFill>
                <a:srgbClr val="000000"/>
              </a:solidFill>
              <a:effectLst/>
              <a:uFillTx/>
              <a:latin typeface="HelveticaNeueLT Pro 57 Cn"/>
            </a:endParaRPr>
          </a:p>
          <a:p>
            <a:pPr lvl="2" marL="1296000" indent="-288000">
              <a:spcBef>
                <a:spcPts val="845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HelveticaNeueLT Pro 57 Cn"/>
                <a:ea typeface="Osaka"/>
              </a:rPr>
              <a:t>Third level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HelveticaNeueLT Pro 57 Cn"/>
            </a:endParaRPr>
          </a:p>
          <a:p>
            <a:pPr lvl="3" marL="1728000" indent="-216000">
              <a:spcBef>
                <a:spcPts val="561"/>
              </a:spcBef>
              <a:buClr>
                <a:srgbClr val="000000"/>
              </a:buClr>
              <a:buSzPct val="75000"/>
              <a:buFont typeface="Symbol" charset="2"/>
              <a:buChar char=""/>
              <a:tabLst>
                <a:tab algn="l" pos="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HelveticaNeueLT Pro 57 Cn"/>
                <a:ea typeface="Osaka"/>
              </a:rPr>
              <a:t>Fourth level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HelveticaNeueLT Pro 57 Cn"/>
            </a:endParaRPr>
          </a:p>
          <a:p>
            <a:pPr lvl="4" marL="2160000" indent="-216000">
              <a:spcBef>
                <a:spcPts val="278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HelveticaNeueLT Pro 57 Cn"/>
                <a:ea typeface="Osaka"/>
              </a:rPr>
              <a:t>Fifth level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HelveticaNeueLT Pro 57 Cn"/>
            </a:endParaRPr>
          </a:p>
        </p:txBody>
      </p:sp>
      <p:pic>
        <p:nvPicPr>
          <p:cNvPr id="18" name="" descr=""/>
          <p:cNvPicPr/>
          <p:nvPr/>
        </p:nvPicPr>
        <p:blipFill>
          <a:blip r:embed="rId6"/>
          <a:stretch/>
        </p:blipFill>
        <p:spPr>
          <a:xfrm>
            <a:off x="8138160" y="6404760"/>
            <a:ext cx="771120" cy="361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9" name=""/>
          <p:cNvSpPr txBox="1"/>
          <p:nvPr/>
        </p:nvSpPr>
        <p:spPr>
          <a:xfrm>
            <a:off x="0" y="6245280"/>
            <a:ext cx="3832560" cy="427320"/>
          </a:xfrm>
          <a:prstGeom prst="rect">
            <a:avLst/>
          </a:prstGeom>
          <a:noFill/>
          <a:ln w="0">
            <a:noFill/>
          </a:ln>
        </p:spPr>
        <p:txBody>
          <a:bodyPr wrap="none" lIns="90000" rIns="90000" tIns="45000" bIns="45000" anchor="t">
            <a:spAutoFit/>
          </a:bodyPr>
          <a:p>
            <a:fld id="{59EEDA0A-FAA4-424D-AEAC-161B5439C3C9}" type="slidenum"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&lt;number&gt;</a:t>
            </a:fld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7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1" descr=""/>
          <p:cNvPicPr/>
          <p:nvPr/>
        </p:nvPicPr>
        <p:blipFill>
          <a:blip r:embed="rId2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noFill/>
          <a:ln w="0">
            <a:noFill/>
          </a:ln>
        </p:spPr>
      </p:pic>
      <p:grpSp>
        <p:nvGrpSpPr>
          <p:cNvPr id="23" name="Group 5"/>
          <p:cNvGrpSpPr/>
          <p:nvPr/>
        </p:nvGrpSpPr>
        <p:grpSpPr>
          <a:xfrm>
            <a:off x="1886040" y="6225480"/>
            <a:ext cx="5476680" cy="542160"/>
            <a:chOff x="1886040" y="6225480"/>
            <a:chExt cx="5476680" cy="542160"/>
          </a:xfrm>
        </p:grpSpPr>
        <p:sp>
          <p:nvSpPr>
            <p:cNvPr id="24" name="Rectangle 1"/>
            <p:cNvSpPr/>
            <p:nvPr/>
          </p:nvSpPr>
          <p:spPr>
            <a:xfrm>
              <a:off x="1886040" y="6245640"/>
              <a:ext cx="5476680" cy="52200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spAutoFit/>
            </a:bodyPr>
            <a:p>
              <a:pPr algn="ctr">
                <a:lnSpc>
                  <a:spcPct val="100000"/>
                </a:lnSpc>
              </a:pPr>
              <a:r>
                <a:rPr b="0" lang="en-US" sz="900" strike="noStrike" u="sng">
                  <a:solidFill>
                    <a:srgbClr val="000000"/>
                  </a:solidFill>
                  <a:effectLst/>
                  <a:uFillTx/>
                  <a:latin typeface="Helvetica Neue"/>
                  <a:ea typeface="MS PGothic"/>
                  <a:hlinkClick r:id="rId3"/>
                </a:rPr>
                <a:t> </a:t>
              </a:r>
              <a:r>
                <a:rPr b="0" lang="en-US" sz="2400" strike="noStrike" u="sng">
                  <a:solidFill>
                    <a:srgbClr val="4374b7"/>
                  </a:solidFill>
                  <a:effectLst/>
                  <a:uFillTx/>
                  <a:latin typeface="Helvetica Neue"/>
                  <a:ea typeface="MS PGothic"/>
                </a:rPr>
                <a:t> </a:t>
              </a:r>
              <a:r>
                <a:rPr b="0" lang="en-US" sz="900" strike="noStrike" u="sng">
                  <a:solidFill>
                    <a:srgbClr val="4374b7"/>
                  </a:solidFill>
                  <a:effectLst/>
                  <a:uFillTx/>
                  <a:latin typeface="Helvetica Neue"/>
                  <a:ea typeface="MS PGothic"/>
                </a:rPr>
                <a:t>                         </a:t>
              </a:r>
              <a:br>
                <a:rPr sz="700"/>
              </a:br>
              <a:r>
                <a:rPr b="0" lang="en-US" sz="900" strike="noStrike" u="sng">
                  <a:solidFill>
                    <a:srgbClr val="000000"/>
                  </a:solidFill>
                  <a:effectLst/>
                  <a:uFillTx/>
                  <a:latin typeface="Helvetica Neue"/>
                  <a:ea typeface="MS PGothic"/>
                </a:rPr>
                <a:t>This work is licensed under a </a:t>
              </a:r>
              <a:r>
                <a:rPr b="0" lang="en-US" sz="900" strike="noStrike" u="sng">
                  <a:solidFill>
                    <a:srgbClr val="000000"/>
                  </a:solidFill>
                  <a:effectLst/>
                  <a:uFillTx/>
                  <a:latin typeface="Helvetica Neue"/>
                  <a:ea typeface="MS PGothic"/>
                  <a:hlinkClick r:id="rId4"/>
                </a:rPr>
                <a:t>Creative Commons Attribution-ShareAlike 3.0 United States License</a:t>
              </a:r>
              <a:r>
                <a:rPr b="0" lang="en-US" sz="900" strike="noStrike" u="sng">
                  <a:solidFill>
                    <a:srgbClr val="000000"/>
                  </a:solidFill>
                  <a:effectLst/>
                  <a:uFillTx/>
                  <a:latin typeface="Helvetica Neue"/>
                  <a:ea typeface="MS PGothic"/>
                </a:rPr>
                <a:t>.</a:t>
              </a:r>
              <a:r>
                <a:rPr b="0" lang="en-US" sz="700" strike="noStrike" u="sng">
                  <a:solidFill>
                    <a:srgbClr val="000000"/>
                  </a:solidFill>
                  <a:effectLst/>
                  <a:uFillTx/>
                  <a:latin typeface="Arial"/>
                  <a:ea typeface="MS PGothic"/>
                </a:rPr>
                <a:t> </a:t>
              </a:r>
              <a:endParaRPr b="0" lang="en-US" sz="7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pic>
          <p:nvPicPr>
            <p:cNvPr id="25" name="Picture 2" descr="Creative Commons License"/>
            <p:cNvPicPr/>
            <p:nvPr/>
          </p:nvPicPr>
          <p:blipFill>
            <a:blip r:embed="rId5"/>
            <a:stretch/>
          </p:blipFill>
          <p:spPr>
            <a:xfrm>
              <a:off x="4205160" y="6225480"/>
              <a:ext cx="837720" cy="295200"/>
            </a:xfrm>
            <a:prstGeom prst="rect">
              <a:avLst/>
            </a:prstGeom>
            <a:noFill/>
            <a:ln w="0">
              <a:noFill/>
            </a:ln>
          </p:spPr>
        </p:pic>
      </p:grpSp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85800" y="304560"/>
            <a:ext cx="7770600" cy="1141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HelveticaNeueLT Pro 77 BdCn"/>
                <a:ea typeface="Osaka"/>
              </a:rPr>
              <a:t>Click to edit Master title style</a:t>
            </a:r>
            <a:endParaRPr b="0" lang="en-GB" sz="3200" strike="noStrike" u="none">
              <a:solidFill>
                <a:srgbClr val="ffffff"/>
              </a:solidFill>
              <a:effectLst/>
              <a:uFillTx/>
              <a:latin typeface="dark forest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85800" y="1675800"/>
            <a:ext cx="7770600" cy="4417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marL="343080" indent="-342720">
              <a:lnSpc>
                <a:spcPct val="100000"/>
              </a:lnSpc>
              <a:spcBef>
                <a:spcPts val="751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US" sz="3000" strike="noStrike" u="none">
                <a:solidFill>
                  <a:srgbClr val="000000"/>
                </a:solidFill>
                <a:effectLst/>
                <a:uFillTx/>
                <a:latin typeface="HelveticaNeueLT Pro 77 BdCn"/>
                <a:ea typeface="Osaka"/>
              </a:rPr>
              <a:t>Click to edit Master text styles</a:t>
            </a:r>
            <a:endParaRPr b="0" lang="en-GB" sz="3000" strike="noStrike" u="none">
              <a:solidFill>
                <a:srgbClr val="000000"/>
              </a:solidFill>
              <a:effectLst/>
              <a:uFillTx/>
              <a:latin typeface="HelveticaNeueLT Pro 77 BdCn"/>
            </a:endParaRPr>
          </a:p>
          <a:p>
            <a:pPr lvl="1" marL="864000" indent="-324000">
              <a:spcBef>
                <a:spcPts val="1128"/>
              </a:spcBef>
              <a:buClr>
                <a:srgbClr val="000000"/>
              </a:buClr>
              <a:buSzPct val="75000"/>
              <a:buFont typeface="Symbol" charset="2"/>
              <a:buChar char=""/>
              <a:tabLst>
                <a:tab algn="l" pos="0"/>
              </a:tabLst>
            </a:pPr>
            <a:r>
              <a:rPr b="0" lang="en-US" sz="2500" strike="noStrike" u="none">
                <a:solidFill>
                  <a:srgbClr val="000000"/>
                </a:solidFill>
                <a:effectLst/>
                <a:uFillTx/>
                <a:latin typeface="HelveticaNeueLT Pro 57 Cn"/>
                <a:ea typeface="Osaka"/>
              </a:rPr>
              <a:t>Second level</a:t>
            </a:r>
            <a:endParaRPr b="0" lang="en-GB" sz="2500" strike="noStrike" u="none">
              <a:solidFill>
                <a:srgbClr val="000000"/>
              </a:solidFill>
              <a:effectLst/>
              <a:uFillTx/>
              <a:latin typeface="HelveticaNeueLT Pro 57 Cn"/>
            </a:endParaRPr>
          </a:p>
          <a:p>
            <a:pPr lvl="2" marL="1296000" indent="-288000">
              <a:spcBef>
                <a:spcPts val="845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HelveticaNeueLT Pro 57 Cn"/>
                <a:ea typeface="Osaka"/>
              </a:rPr>
              <a:t>Third level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HelveticaNeueLT Pro 57 Cn"/>
            </a:endParaRPr>
          </a:p>
          <a:p>
            <a:pPr lvl="3" marL="1728000" indent="-216000">
              <a:spcBef>
                <a:spcPts val="561"/>
              </a:spcBef>
              <a:buClr>
                <a:srgbClr val="000000"/>
              </a:buClr>
              <a:buSzPct val="75000"/>
              <a:buFont typeface="Symbol" charset="2"/>
              <a:buChar char=""/>
              <a:tabLst>
                <a:tab algn="l" pos="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HelveticaNeueLT Pro 57 Cn"/>
                <a:ea typeface="Osaka"/>
              </a:rPr>
              <a:t>Fourth level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HelveticaNeueLT Pro 57 Cn"/>
            </a:endParaRPr>
          </a:p>
          <a:p>
            <a:pPr lvl="4" marL="2160000" indent="-216000">
              <a:spcBef>
                <a:spcPts val="278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HelveticaNeueLT Pro 57 Cn"/>
                <a:ea typeface="Osaka"/>
              </a:rPr>
              <a:t>Fifth level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HelveticaNeueLT Pro 57 Cn"/>
            </a:endParaRPr>
          </a:p>
        </p:txBody>
      </p:sp>
      <p:pic>
        <p:nvPicPr>
          <p:cNvPr id="28" name="" descr=""/>
          <p:cNvPicPr/>
          <p:nvPr/>
        </p:nvPicPr>
        <p:blipFill>
          <a:blip r:embed="rId6"/>
          <a:stretch/>
        </p:blipFill>
        <p:spPr>
          <a:xfrm>
            <a:off x="8138160" y="6404760"/>
            <a:ext cx="771120" cy="361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9" name=""/>
          <p:cNvSpPr txBox="1"/>
          <p:nvPr/>
        </p:nvSpPr>
        <p:spPr>
          <a:xfrm>
            <a:off x="0" y="6245280"/>
            <a:ext cx="3832560" cy="427320"/>
          </a:xfrm>
          <a:prstGeom prst="rect">
            <a:avLst/>
          </a:prstGeom>
          <a:noFill/>
          <a:ln w="0">
            <a:noFill/>
          </a:ln>
        </p:spPr>
        <p:txBody>
          <a:bodyPr wrap="none" lIns="90000" rIns="90000" tIns="45000" bIns="45000" anchor="t">
            <a:spAutoFit/>
          </a:bodyPr>
          <a:p>
            <a:fld id="{6C3761E4-C627-453A-AF1C-EB7BDF1D575A}" type="slidenum"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&lt;number&gt;</a:t>
            </a:fld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7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1" descr=""/>
          <p:cNvPicPr/>
          <p:nvPr/>
        </p:nvPicPr>
        <p:blipFill>
          <a:blip r:embed="rId2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noFill/>
          <a:ln w="0">
            <a:noFill/>
          </a:ln>
        </p:spPr>
      </p:pic>
      <p:grpSp>
        <p:nvGrpSpPr>
          <p:cNvPr id="33" name="Group 5"/>
          <p:cNvGrpSpPr/>
          <p:nvPr/>
        </p:nvGrpSpPr>
        <p:grpSpPr>
          <a:xfrm>
            <a:off x="1886040" y="6225480"/>
            <a:ext cx="5476680" cy="542160"/>
            <a:chOff x="1886040" y="6225480"/>
            <a:chExt cx="5476680" cy="542160"/>
          </a:xfrm>
        </p:grpSpPr>
        <p:sp>
          <p:nvSpPr>
            <p:cNvPr id="34" name="Rectangle 1"/>
            <p:cNvSpPr/>
            <p:nvPr/>
          </p:nvSpPr>
          <p:spPr>
            <a:xfrm>
              <a:off x="1886040" y="6245640"/>
              <a:ext cx="5476680" cy="52200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spAutoFit/>
            </a:bodyPr>
            <a:p>
              <a:pPr algn="ctr">
                <a:lnSpc>
                  <a:spcPct val="100000"/>
                </a:lnSpc>
              </a:pPr>
              <a:r>
                <a:rPr b="0" lang="en-US" sz="900" strike="noStrike" u="sng">
                  <a:solidFill>
                    <a:srgbClr val="000000"/>
                  </a:solidFill>
                  <a:effectLst/>
                  <a:uFillTx/>
                  <a:latin typeface="Helvetica Neue"/>
                  <a:ea typeface="MS PGothic"/>
                  <a:hlinkClick r:id="rId3"/>
                </a:rPr>
                <a:t> </a:t>
              </a:r>
              <a:r>
                <a:rPr b="0" lang="en-US" sz="2400" strike="noStrike" u="sng">
                  <a:solidFill>
                    <a:srgbClr val="4374b7"/>
                  </a:solidFill>
                  <a:effectLst/>
                  <a:uFillTx/>
                  <a:latin typeface="Helvetica Neue"/>
                  <a:ea typeface="MS PGothic"/>
                </a:rPr>
                <a:t> </a:t>
              </a:r>
              <a:r>
                <a:rPr b="0" lang="en-US" sz="900" strike="noStrike" u="sng">
                  <a:solidFill>
                    <a:srgbClr val="4374b7"/>
                  </a:solidFill>
                  <a:effectLst/>
                  <a:uFillTx/>
                  <a:latin typeface="Helvetica Neue"/>
                  <a:ea typeface="MS PGothic"/>
                </a:rPr>
                <a:t>                         </a:t>
              </a:r>
              <a:br>
                <a:rPr sz="700"/>
              </a:br>
              <a:r>
                <a:rPr b="0" lang="en-US" sz="900" strike="noStrike" u="sng">
                  <a:solidFill>
                    <a:srgbClr val="000000"/>
                  </a:solidFill>
                  <a:effectLst/>
                  <a:uFillTx/>
                  <a:latin typeface="Helvetica Neue"/>
                  <a:ea typeface="MS PGothic"/>
                </a:rPr>
                <a:t>This work is licensed under a </a:t>
              </a:r>
              <a:r>
                <a:rPr b="0" lang="en-US" sz="900" strike="noStrike" u="sng">
                  <a:solidFill>
                    <a:srgbClr val="000000"/>
                  </a:solidFill>
                  <a:effectLst/>
                  <a:uFillTx/>
                  <a:latin typeface="Helvetica Neue"/>
                  <a:ea typeface="MS PGothic"/>
                  <a:hlinkClick r:id="rId4"/>
                </a:rPr>
                <a:t>Creative Commons Attribution-ShareAlike 3.0 United States License</a:t>
              </a:r>
              <a:r>
                <a:rPr b="0" lang="en-US" sz="900" strike="noStrike" u="sng">
                  <a:solidFill>
                    <a:srgbClr val="000000"/>
                  </a:solidFill>
                  <a:effectLst/>
                  <a:uFillTx/>
                  <a:latin typeface="Helvetica Neue"/>
                  <a:ea typeface="MS PGothic"/>
                </a:rPr>
                <a:t>.</a:t>
              </a:r>
              <a:r>
                <a:rPr b="0" lang="en-US" sz="700" strike="noStrike" u="sng">
                  <a:solidFill>
                    <a:srgbClr val="000000"/>
                  </a:solidFill>
                  <a:effectLst/>
                  <a:uFillTx/>
                  <a:latin typeface="Arial"/>
                  <a:ea typeface="MS PGothic"/>
                </a:rPr>
                <a:t> </a:t>
              </a:r>
              <a:endParaRPr b="0" lang="en-US" sz="7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pic>
          <p:nvPicPr>
            <p:cNvPr id="35" name="Picture 2" descr="Creative Commons License"/>
            <p:cNvPicPr/>
            <p:nvPr/>
          </p:nvPicPr>
          <p:blipFill>
            <a:blip r:embed="rId5"/>
            <a:stretch/>
          </p:blipFill>
          <p:spPr>
            <a:xfrm>
              <a:off x="4205160" y="6225480"/>
              <a:ext cx="837720" cy="295200"/>
            </a:xfrm>
            <a:prstGeom prst="rect">
              <a:avLst/>
            </a:prstGeom>
            <a:noFill/>
            <a:ln w="0">
              <a:noFill/>
            </a:ln>
          </p:spPr>
        </p:pic>
      </p:grpSp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685800" y="304560"/>
            <a:ext cx="7770600" cy="1141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HelveticaNeueLT Pro 77 BdCn"/>
                <a:ea typeface="Osaka"/>
              </a:rPr>
              <a:t>Click to edit Master title style</a:t>
            </a:r>
            <a:endParaRPr b="0" lang="en-GB" sz="3200" strike="noStrike" u="none">
              <a:solidFill>
                <a:srgbClr val="ffffff"/>
              </a:solidFill>
              <a:effectLst/>
              <a:uFillTx/>
              <a:latin typeface="dark forest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685800" y="1675800"/>
            <a:ext cx="7770600" cy="4417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marL="343080" indent="-342720">
              <a:lnSpc>
                <a:spcPct val="100000"/>
              </a:lnSpc>
              <a:spcBef>
                <a:spcPts val="751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US" sz="3000" strike="noStrike" u="none">
                <a:solidFill>
                  <a:srgbClr val="000000"/>
                </a:solidFill>
                <a:effectLst/>
                <a:uFillTx/>
                <a:latin typeface="HelveticaNeueLT Pro 77 BdCn"/>
                <a:ea typeface="Osaka"/>
              </a:rPr>
              <a:t>Click to edit Master text styles</a:t>
            </a:r>
            <a:endParaRPr b="0" lang="en-GB" sz="3000" strike="noStrike" u="none">
              <a:solidFill>
                <a:srgbClr val="000000"/>
              </a:solidFill>
              <a:effectLst/>
              <a:uFillTx/>
              <a:latin typeface="HelveticaNeueLT Pro 77 BdCn"/>
            </a:endParaRPr>
          </a:p>
          <a:p>
            <a:pPr lvl="1" marL="864000" indent="-324000">
              <a:spcBef>
                <a:spcPts val="1128"/>
              </a:spcBef>
              <a:buClr>
                <a:srgbClr val="000000"/>
              </a:buClr>
              <a:buSzPct val="75000"/>
              <a:buFont typeface="Symbol" charset="2"/>
              <a:buChar char=""/>
              <a:tabLst>
                <a:tab algn="l" pos="0"/>
              </a:tabLst>
            </a:pPr>
            <a:r>
              <a:rPr b="0" lang="en-US" sz="2500" strike="noStrike" u="none">
                <a:solidFill>
                  <a:srgbClr val="000000"/>
                </a:solidFill>
                <a:effectLst/>
                <a:uFillTx/>
                <a:latin typeface="HelveticaNeueLT Pro 57 Cn"/>
                <a:ea typeface="Osaka"/>
              </a:rPr>
              <a:t>Second level</a:t>
            </a:r>
            <a:endParaRPr b="0" lang="en-GB" sz="2500" strike="noStrike" u="none">
              <a:solidFill>
                <a:srgbClr val="000000"/>
              </a:solidFill>
              <a:effectLst/>
              <a:uFillTx/>
              <a:latin typeface="HelveticaNeueLT Pro 57 Cn"/>
            </a:endParaRPr>
          </a:p>
          <a:p>
            <a:pPr lvl="2" marL="1296000" indent="-288000">
              <a:spcBef>
                <a:spcPts val="845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HelveticaNeueLT Pro 57 Cn"/>
                <a:ea typeface="Osaka"/>
              </a:rPr>
              <a:t>Third level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HelveticaNeueLT Pro 57 Cn"/>
            </a:endParaRPr>
          </a:p>
          <a:p>
            <a:pPr lvl="3" marL="1728000" indent="-216000">
              <a:spcBef>
                <a:spcPts val="561"/>
              </a:spcBef>
              <a:buClr>
                <a:srgbClr val="000000"/>
              </a:buClr>
              <a:buSzPct val="75000"/>
              <a:buFont typeface="Symbol" charset="2"/>
              <a:buChar char=""/>
              <a:tabLst>
                <a:tab algn="l" pos="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HelveticaNeueLT Pro 57 Cn"/>
                <a:ea typeface="Osaka"/>
              </a:rPr>
              <a:t>Fourth level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HelveticaNeueLT Pro 57 Cn"/>
            </a:endParaRPr>
          </a:p>
          <a:p>
            <a:pPr lvl="4" marL="2160000" indent="-216000">
              <a:spcBef>
                <a:spcPts val="278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HelveticaNeueLT Pro 57 Cn"/>
                <a:ea typeface="Osaka"/>
              </a:rPr>
              <a:t>Fifth level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HelveticaNeueLT Pro 57 Cn"/>
            </a:endParaRPr>
          </a:p>
        </p:txBody>
      </p:sp>
      <p:pic>
        <p:nvPicPr>
          <p:cNvPr id="38" name="" descr=""/>
          <p:cNvPicPr/>
          <p:nvPr/>
        </p:nvPicPr>
        <p:blipFill>
          <a:blip r:embed="rId6"/>
          <a:stretch/>
        </p:blipFill>
        <p:spPr>
          <a:xfrm>
            <a:off x="8138160" y="6404760"/>
            <a:ext cx="771120" cy="361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9" name=""/>
          <p:cNvSpPr txBox="1"/>
          <p:nvPr/>
        </p:nvSpPr>
        <p:spPr>
          <a:xfrm>
            <a:off x="0" y="6245280"/>
            <a:ext cx="3832560" cy="427320"/>
          </a:xfrm>
          <a:prstGeom prst="rect">
            <a:avLst/>
          </a:prstGeom>
          <a:noFill/>
          <a:ln w="0">
            <a:noFill/>
          </a:ln>
        </p:spPr>
        <p:txBody>
          <a:bodyPr wrap="none" lIns="90000" rIns="90000" tIns="45000" bIns="45000" anchor="t">
            <a:spAutoFit/>
          </a:bodyPr>
          <a:p>
            <a:fld id="{5DD2A7A6-C680-4007-B97F-A521913D1F1F}" type="slidenum"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&lt;number&gt;</a:t>
            </a:fld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7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svg"/><Relationship Id="rId3" Type="http://schemas.openxmlformats.org/officeDocument/2006/relationships/slideLayout" Target="../slideLayouts/slideLayout3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2.png"/><Relationship Id="rId3" Type="http://schemas.openxmlformats.org/officeDocument/2006/relationships/image" Target="../media/image13.svg"/><Relationship Id="rId4" Type="http://schemas.openxmlformats.org/officeDocument/2006/relationships/slideLayout" Target="../slideLayouts/slideLayout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3.svg"/><Relationship Id="rId3" Type="http://schemas.openxmlformats.org/officeDocument/2006/relationships/image" Target="../media/image14.png"/><Relationship Id="rId4" Type="http://schemas.openxmlformats.org/officeDocument/2006/relationships/slideLayout" Target="../slideLayouts/slideLayout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image" Target="../media/image16.svg"/><Relationship Id="rId3" Type="http://schemas.openxmlformats.org/officeDocument/2006/relationships/image" Target="../media/image14.png"/><Relationship Id="rId4" Type="http://schemas.openxmlformats.org/officeDocument/2006/relationships/slideLayout" Target="../slideLayouts/slideLayout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image" Target="../media/image18.svg"/><Relationship Id="rId3" Type="http://schemas.openxmlformats.org/officeDocument/2006/relationships/image" Target="../media/image14.png"/><Relationship Id="rId4" Type="http://schemas.openxmlformats.org/officeDocument/2006/relationships/slideLayout" Target="../slideLayouts/slideLayout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image" Target="../media/image20.svg"/><Relationship Id="rId3" Type="http://schemas.openxmlformats.org/officeDocument/2006/relationships/image" Target="../media/image14.png"/><Relationship Id="rId4" Type="http://schemas.openxmlformats.org/officeDocument/2006/relationships/slideLayout" Target="../slideLayouts/slideLayout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image" Target="../media/image22.svg"/><Relationship Id="rId3" Type="http://schemas.openxmlformats.org/officeDocument/2006/relationships/image" Target="../media/image14.png"/><Relationship Id="rId4" Type="http://schemas.openxmlformats.org/officeDocument/2006/relationships/slideLayout" Target="../slideLayouts/slideLayout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image" Target="../media/image24.svg"/><Relationship Id="rId3" Type="http://schemas.openxmlformats.org/officeDocument/2006/relationships/image" Target="../media/image14.png"/><Relationship Id="rId4" Type="http://schemas.openxmlformats.org/officeDocument/2006/relationships/slideLayout" Target="../slideLayouts/slideLayout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image" Target="../media/image16.svg"/><Relationship Id="rId3" Type="http://schemas.openxmlformats.org/officeDocument/2006/relationships/image" Target="../media/image25.png"/><Relationship Id="rId4" Type="http://schemas.openxmlformats.org/officeDocument/2006/relationships/image" Target="../media/image26.svg"/><Relationship Id="rId5" Type="http://schemas.openxmlformats.org/officeDocument/2006/relationships/image" Target="../media/image14.png"/><Relationship Id="rId6" Type="http://schemas.openxmlformats.org/officeDocument/2006/relationships/slideLayout" Target="../slideLayouts/slideLayout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image" Target="../media/image28.svg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8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image" Target="../media/image28.svg"/><Relationship Id="rId3" Type="http://schemas.openxmlformats.org/officeDocument/2006/relationships/image" Target="../media/image29.png"/><Relationship Id="rId4" Type="http://schemas.openxmlformats.org/officeDocument/2006/relationships/image" Target="../media/image30.svg"/><Relationship Id="rId5" Type="http://schemas.openxmlformats.org/officeDocument/2006/relationships/slideLayout" Target="../slideLayouts/slideLayout2.xml"/><Relationship Id="rId6" Type="http://schemas.openxmlformats.org/officeDocument/2006/relationships/notesSlide" Target="../notesSlides/notesSlide19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svg"/><Relationship Id="rId3" Type="http://schemas.openxmlformats.org/officeDocument/2006/relationships/slideLayout" Target="../slideLayouts/slideLayout4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31.png"/><Relationship Id="rId2" Type="http://schemas.openxmlformats.org/officeDocument/2006/relationships/slideLayout" Target="../slideLayouts/slideLayout1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image" Target="../media/image16.svg"/><Relationship Id="rId3" Type="http://schemas.openxmlformats.org/officeDocument/2006/relationships/image" Target="../media/image14.png"/><Relationship Id="rId4" Type="http://schemas.openxmlformats.org/officeDocument/2006/relationships/slideLayout" Target="../slideLayouts/slideLayout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image" Target="../media/image16.svg"/><Relationship Id="rId3" Type="http://schemas.openxmlformats.org/officeDocument/2006/relationships/image" Target="../media/image14.png"/><Relationship Id="rId4" Type="http://schemas.openxmlformats.org/officeDocument/2006/relationships/slideLayout" Target="../slideLayouts/slideLayout1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32.png"/><Relationship Id="rId2" Type="http://schemas.openxmlformats.org/officeDocument/2006/relationships/image" Target="../media/image33.png"/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slideLayout" Target="../slideLayouts/slideLayout3.xml"/><Relationship Id="rId6" Type="http://schemas.openxmlformats.org/officeDocument/2006/relationships/notesSlide" Target="../notesSlides/notesSlide2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36.png"/><Relationship Id="rId2" Type="http://schemas.openxmlformats.org/officeDocument/2006/relationships/slideLayout" Target="../slideLayouts/slideLayout3.xml"/><Relationship Id="rId3" Type="http://schemas.openxmlformats.org/officeDocument/2006/relationships/notesSlide" Target="../notesSlides/notesSlide24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37.png"/><Relationship Id="rId2" Type="http://schemas.openxmlformats.org/officeDocument/2006/relationships/slideLayout" Target="../slideLayouts/slideLayout3.xml"/><Relationship Id="rId3" Type="http://schemas.openxmlformats.org/officeDocument/2006/relationships/notesSlide" Target="../notesSlides/notesSlide25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38.png"/><Relationship Id="rId2" Type="http://schemas.openxmlformats.org/officeDocument/2006/relationships/slideLayout" Target="../slideLayouts/slideLayout3.xml"/><Relationship Id="rId3" Type="http://schemas.openxmlformats.org/officeDocument/2006/relationships/notesSlide" Target="../notesSlides/notesSlide26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39.png"/><Relationship Id="rId2" Type="http://schemas.openxmlformats.org/officeDocument/2006/relationships/slideLayout" Target="../slideLayouts/slideLayout3.xml"/><Relationship Id="rId3" Type="http://schemas.openxmlformats.org/officeDocument/2006/relationships/notesSlide" Target="../notesSlides/notesSlide27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40.png"/><Relationship Id="rId2" Type="http://schemas.openxmlformats.org/officeDocument/2006/relationships/slideLayout" Target="../slideLayouts/slideLayout3.xml"/><Relationship Id="rId3" Type="http://schemas.openxmlformats.org/officeDocument/2006/relationships/notesSlide" Target="../notesSlides/notesSlide28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41.png"/><Relationship Id="rId2" Type="http://schemas.openxmlformats.org/officeDocument/2006/relationships/slideLayout" Target="../slideLayouts/slideLayout3.xml"/><Relationship Id="rId3" Type="http://schemas.openxmlformats.org/officeDocument/2006/relationships/notesSlide" Target="../notesSlides/notesSlide29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42.png"/><Relationship Id="rId2" Type="http://schemas.openxmlformats.org/officeDocument/2006/relationships/slideLayout" Target="../slideLayouts/slideLayout3.xml"/><Relationship Id="rId3" Type="http://schemas.openxmlformats.org/officeDocument/2006/relationships/notesSlide" Target="../notesSlides/notesSlide30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43.png"/><Relationship Id="rId2" Type="http://schemas.openxmlformats.org/officeDocument/2006/relationships/image" Target="../media/image44.png"/><Relationship Id="rId3" Type="http://schemas.openxmlformats.org/officeDocument/2006/relationships/slideLayout" Target="../slideLayouts/slideLayout3.xml"/><Relationship Id="rId4" Type="http://schemas.openxmlformats.org/officeDocument/2006/relationships/notesSlide" Target="../notesSlides/notesSlide31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image" Target="../media/image45.png"/><Relationship Id="rId2" Type="http://schemas.openxmlformats.org/officeDocument/2006/relationships/slideLayout" Target="../slideLayouts/slideLayout3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image" Target="../media/image46.png"/><Relationship Id="rId2" Type="http://schemas.openxmlformats.org/officeDocument/2006/relationships/slideLayout" Target="../slideLayouts/slideLayout3.xml"/><Relationship Id="rId3" Type="http://schemas.openxmlformats.org/officeDocument/2006/relationships/notesSlide" Target="../notesSlides/notesSlide34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image" Target="../media/image47.png"/><Relationship Id="rId2" Type="http://schemas.openxmlformats.org/officeDocument/2006/relationships/slideLayout" Target="../slideLayouts/slideLayout3.xml"/><Relationship Id="rId3" Type="http://schemas.openxmlformats.org/officeDocument/2006/relationships/notesSlide" Target="../notesSlides/notesSlide35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image" Target="../media/image48.png"/><Relationship Id="rId2" Type="http://schemas.openxmlformats.org/officeDocument/2006/relationships/slideLayout" Target="../slideLayouts/slideLayout3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image" Target="../media/image49.png"/><Relationship Id="rId2" Type="http://schemas.openxmlformats.org/officeDocument/2006/relationships/image" Target="../media/image50.png"/><Relationship Id="rId3" Type="http://schemas.openxmlformats.org/officeDocument/2006/relationships/slideLayout" Target="../slideLayouts/slideLayout3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video" Target="../media/media51.mp4"/><Relationship Id="rId2" Type="http://schemas.microsoft.com/office/2007/relationships/media" Target="../media/media51.mp4"/><Relationship Id="rId3" Type="http://schemas.openxmlformats.org/officeDocument/2006/relationships/image" Target="../media/image52.png"/><Relationship Id="rId4" Type="http://schemas.openxmlformats.org/officeDocument/2006/relationships/slideLayout" Target="../slideLayouts/slideLayout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svg"/><Relationship Id="rId3" Type="http://schemas.openxmlformats.org/officeDocument/2006/relationships/slideLayout" Target="../slideLayouts/slideLayout5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4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4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4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47.xml.rels><?xml version="1.0" encoding="UTF-8"?>
<Relationships xmlns="http://schemas.openxmlformats.org/package/2006/relationships"><Relationship Id="rId1" Type="http://schemas.openxmlformats.org/officeDocument/2006/relationships/image" Target="../media/image53.png"/><Relationship Id="rId2" Type="http://schemas.openxmlformats.org/officeDocument/2006/relationships/image" Target="../media/image54.svg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47.xml"/>
</Relationships>
</file>

<file path=ppt/slides/_rels/slide48.xml.rels><?xml version="1.0" encoding="UTF-8"?>
<Relationships xmlns="http://schemas.openxmlformats.org/package/2006/relationships"><Relationship Id="rId1" Type="http://schemas.openxmlformats.org/officeDocument/2006/relationships/image" Target="../media/image55.png"/><Relationship Id="rId2" Type="http://schemas.openxmlformats.org/officeDocument/2006/relationships/image" Target="../media/image56.svg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48.xml"/>
</Relationships>
</file>

<file path=ppt/slides/_rels/slide49.xml.rels><?xml version="1.0" encoding="UTF-8"?>
<Relationships xmlns="http://schemas.openxmlformats.org/package/2006/relationships"><Relationship Id="rId1" Type="http://schemas.openxmlformats.org/officeDocument/2006/relationships/image" Target="../media/image57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49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svg"/><Relationship Id="rId3" Type="http://schemas.openxmlformats.org/officeDocument/2006/relationships/slideLayout" Target="../slideLayouts/slideLayout6.xml"/>
</Relationships>
</file>

<file path=ppt/slides/_rels/slide50.xml.rels><?xml version="1.0" encoding="UTF-8"?>
<Relationships xmlns="http://schemas.openxmlformats.org/package/2006/relationships"><Relationship Id="rId1" Type="http://schemas.openxmlformats.org/officeDocument/2006/relationships/image" Target="../media/image58.jpeg"/><Relationship Id="rId2" Type="http://schemas.openxmlformats.org/officeDocument/2006/relationships/image" Target="../media/image59.png"/><Relationship Id="rId3" Type="http://schemas.openxmlformats.org/officeDocument/2006/relationships/image" Target="../media/image60.png"/><Relationship Id="rId4" Type="http://schemas.openxmlformats.org/officeDocument/2006/relationships/image" Target="../media/image61.png"/><Relationship Id="rId5" Type="http://schemas.openxmlformats.org/officeDocument/2006/relationships/slideLayout" Target="../slideLayouts/slideLayout3.xml"/><Relationship Id="rId6" Type="http://schemas.openxmlformats.org/officeDocument/2006/relationships/notesSlide" Target="../notesSlides/notesSlide50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image" Target="../media/image7.png"/><Relationship Id="rId4" Type="http://schemas.openxmlformats.org/officeDocument/2006/relationships/image" Target="../media/image7.png"/><Relationship Id="rId5" Type="http://schemas.openxmlformats.org/officeDocument/2006/relationships/slideLayout" Target="../slideLayouts/slideLayout3.xml"/><Relationship Id="rId6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png"/><Relationship Id="rId3" Type="http://schemas.openxmlformats.org/officeDocument/2006/relationships/image" Target="../media/image11.svg"/><Relationship Id="rId4" Type="http://schemas.openxmlformats.org/officeDocument/2006/relationships/slideLayout" Target="../slideLayouts/slideLayout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" descr=""/>
          <p:cNvPicPr/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/>
        </p:blipFill>
        <p:spPr>
          <a:xfrm>
            <a:off x="4186800" y="36720"/>
            <a:ext cx="4754880" cy="58737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144720" y="809280"/>
            <a:ext cx="3735360" cy="1141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000000"/>
                </a:solidFill>
                <a:effectLst/>
                <a:uFillTx/>
                <a:latin typeface="dark forest"/>
                <a:ea typeface="Osaka"/>
              </a:rPr>
              <a:t>Previously On...</a:t>
            </a:r>
            <a:endParaRPr b="0" lang="en-GB" sz="4400" strike="noStrike" u="none">
              <a:solidFill>
                <a:srgbClr val="ffffff"/>
              </a:solidFill>
              <a:effectLst/>
              <a:uFillTx/>
              <a:latin typeface="dark forest"/>
            </a:endParaRPr>
          </a:p>
        </p:txBody>
      </p:sp>
      <p:sp>
        <p:nvSpPr>
          <p:cNvPr id="50" name=""/>
          <p:cNvSpPr txBox="1"/>
          <p:nvPr/>
        </p:nvSpPr>
        <p:spPr>
          <a:xfrm>
            <a:off x="238320" y="1914840"/>
            <a:ext cx="4516560" cy="4038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spAutoFit/>
          </a:bodyPr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Cambria"/>
              </a:rPr>
              <a:t>Digital Inputs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685800" y="304560"/>
            <a:ext cx="7770600" cy="1141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dark forest"/>
                <a:ea typeface="Osaka"/>
              </a:rPr>
              <a:t>The Voltage Divider</a:t>
            </a:r>
            <a:endParaRPr b="0" lang="en-GB" sz="3200" strike="noStrike" u="none">
              <a:solidFill>
                <a:srgbClr val="ffffff"/>
              </a:solidFill>
              <a:effectLst/>
              <a:uFillTx/>
              <a:latin typeface="dark forest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/>
          </p:nvPr>
        </p:nvSpPr>
        <p:spPr>
          <a:xfrm>
            <a:off x="3637800" y="1822680"/>
            <a:ext cx="6054840" cy="3442320"/>
          </a:xfrm>
          <a:prstGeom prst="rect">
            <a:avLst/>
          </a:prstGeom>
          <a:blipFill rotWithShape="0">
            <a:blip r:embed="rId1"/>
            <a:stretch/>
          </a:blipFill>
          <a:ln w="0">
            <a:noFill/>
          </a:ln>
        </p:spPr>
        <p:txBody>
          <a:bodyPr lIns="90000" rIns="90000" tIns="46800" bIns="46800" anchor="t">
            <a:noAutofit/>
          </a:bodyPr>
          <a:p>
            <a:pPr marL="343080" indent="-342720">
              <a:lnSpc>
                <a:spcPct val="100000"/>
              </a:lnSpc>
              <a:spcBef>
                <a:spcPts val="751"/>
              </a:spcBef>
              <a:buNone/>
              <a:tabLst>
                <a:tab algn="l" pos="0"/>
              </a:tabLst>
            </a:pPr>
            <a:r>
              <a:rPr b="0" lang="en-US" sz="3000" strike="noStrike" u="none">
                <a:solidFill>
                  <a:srgbClr val="000000"/>
                </a:solidFill>
                <a:effectLst/>
                <a:uFillTx/>
                <a:latin typeface="HelveticaNeueLT Pro 77 BdCn"/>
                <a:ea typeface="Osaka"/>
              </a:rPr>
              <a:t> </a:t>
            </a:r>
            <a:endParaRPr b="0" lang="en-GB" sz="3000" strike="noStrike" u="none">
              <a:solidFill>
                <a:srgbClr val="000000"/>
              </a:solidFill>
              <a:effectLst/>
              <a:uFillTx/>
              <a:latin typeface="HelveticaNeueLT Pro 77 BdCn"/>
            </a:endParaRPr>
          </a:p>
        </p:txBody>
      </p:sp>
      <p:pic>
        <p:nvPicPr>
          <p:cNvPr id="98" name="" descr=""/>
          <p:cNvPicPr/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/>
        </p:blipFill>
        <p:spPr>
          <a:xfrm>
            <a:off x="172080" y="1625400"/>
            <a:ext cx="4496400" cy="44222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99" name=""/>
          <p:cNvSpPr/>
          <p:nvPr/>
        </p:nvSpPr>
        <p:spPr>
          <a:xfrm>
            <a:off x="5120640" y="1645560"/>
            <a:ext cx="3108960" cy="4480560"/>
          </a:xfrm>
          <a:prstGeom prst="line">
            <a:avLst/>
          </a:prstGeom>
          <a:ln w="76320">
            <a:solidFill>
              <a:srgbClr val="a81315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28160" rIns="128160" tIns="83160" bIns="83160" anchor="ctr">
            <a:noAutofit/>
          </a:bodyPr>
          <a:p>
            <a:endParaRPr b="0" lang="en-US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00" name=""/>
          <p:cNvSpPr/>
          <p:nvPr/>
        </p:nvSpPr>
        <p:spPr>
          <a:xfrm flipH="1">
            <a:off x="5029200" y="1645560"/>
            <a:ext cx="3383280" cy="4480560"/>
          </a:xfrm>
          <a:prstGeom prst="line">
            <a:avLst/>
          </a:prstGeom>
          <a:ln w="76320">
            <a:solidFill>
              <a:srgbClr val="a81315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28160" rIns="128160" tIns="83160" bIns="83160" anchor="ctr">
            <a:noAutofit/>
          </a:bodyPr>
          <a:p>
            <a:endParaRPr b="0" lang="en-US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85800" y="304560"/>
            <a:ext cx="7770600" cy="1141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dark forest"/>
                <a:ea typeface="Osaka"/>
              </a:rPr>
              <a:t>The Voltage Divider</a:t>
            </a:r>
            <a:endParaRPr b="0" lang="en-GB" sz="3200" strike="noStrike" u="none">
              <a:solidFill>
                <a:srgbClr val="ffffff"/>
              </a:solidFill>
              <a:effectLst/>
              <a:uFillTx/>
              <a:latin typeface="dark forest"/>
            </a:endParaRPr>
          </a:p>
        </p:txBody>
      </p:sp>
      <p:pic>
        <p:nvPicPr>
          <p:cNvPr id="102" name="" descr=""/>
          <p:cNvPicPr/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/>
        </p:blipFill>
        <p:spPr>
          <a:xfrm>
            <a:off x="172080" y="1625400"/>
            <a:ext cx="4496400" cy="44222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03" name="" descr=""/>
          <p:cNvPicPr/>
          <p:nvPr/>
        </p:nvPicPr>
        <p:blipFill>
          <a:blip r:embed="rId3"/>
          <a:stretch/>
        </p:blipFill>
        <p:spPr>
          <a:xfrm flipH="1">
            <a:off x="712080" y="3040560"/>
            <a:ext cx="640080" cy="4698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04" name=""/>
          <p:cNvSpPr txBox="1"/>
          <p:nvPr/>
        </p:nvSpPr>
        <p:spPr>
          <a:xfrm>
            <a:off x="4937760" y="2651400"/>
            <a:ext cx="3474720" cy="1843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spAutoFit/>
          </a:bodyPr>
          <a:p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Cambria"/>
              </a:rPr>
              <a:t>“From each according to their ability, to each according to their need.”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85800" y="304560"/>
            <a:ext cx="7770600" cy="1141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dark forest"/>
                <a:ea typeface="Osaka"/>
              </a:rPr>
              <a:t>The Voltage Divider</a:t>
            </a:r>
            <a:endParaRPr b="0" lang="en-GB" sz="3200" strike="noStrike" u="none">
              <a:solidFill>
                <a:srgbClr val="ffffff"/>
              </a:solidFill>
              <a:effectLst/>
              <a:uFillTx/>
              <a:latin typeface="dark forest"/>
            </a:endParaRPr>
          </a:p>
        </p:txBody>
      </p:sp>
      <p:pic>
        <p:nvPicPr>
          <p:cNvPr id="106" name="" descr=""/>
          <p:cNvPicPr/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/>
        </p:blipFill>
        <p:spPr>
          <a:xfrm>
            <a:off x="172080" y="1625400"/>
            <a:ext cx="4496400" cy="44222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07" name=""/>
          <p:cNvSpPr/>
          <p:nvPr/>
        </p:nvSpPr>
        <p:spPr>
          <a:xfrm flipH="1">
            <a:off x="4114800" y="3657240"/>
            <a:ext cx="1920240" cy="91800"/>
          </a:xfrm>
          <a:prstGeom prst="line">
            <a:avLst/>
          </a:prstGeom>
          <a:ln w="76320">
            <a:solidFill>
              <a:srgbClr val="3465a4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128160" rIns="128160" tIns="8640" bIns="8640" anchor="ctr">
            <a:noAutofit/>
          </a:bodyPr>
          <a:p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8" name=""/>
          <p:cNvSpPr txBox="1"/>
          <p:nvPr/>
        </p:nvSpPr>
        <p:spPr>
          <a:xfrm>
            <a:off x="5760720" y="3770640"/>
            <a:ext cx="3200400" cy="901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spAutoFit/>
          </a:bodyPr>
          <a:p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Cambria"/>
              </a:rPr>
              <a:t>How many carrots does the fairy have left at this point?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09" name="" descr=""/>
          <p:cNvPicPr/>
          <p:nvPr/>
        </p:nvPicPr>
        <p:blipFill>
          <a:blip r:embed="rId3"/>
          <a:stretch/>
        </p:blipFill>
        <p:spPr>
          <a:xfrm flipH="1">
            <a:off x="712080" y="3040920"/>
            <a:ext cx="640080" cy="4698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685800" y="304560"/>
            <a:ext cx="7770600" cy="1141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dark forest"/>
                <a:ea typeface="Osaka"/>
              </a:rPr>
              <a:t>The Voltage Divider</a:t>
            </a:r>
            <a:endParaRPr b="0" lang="en-GB" sz="3200" strike="noStrike" u="none">
              <a:solidFill>
                <a:srgbClr val="ffffff"/>
              </a:solidFill>
              <a:effectLst/>
              <a:uFillTx/>
              <a:latin typeface="dark forest"/>
            </a:endParaRPr>
          </a:p>
        </p:txBody>
      </p:sp>
      <p:pic>
        <p:nvPicPr>
          <p:cNvPr id="111" name="" descr=""/>
          <p:cNvPicPr/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/>
        </p:blipFill>
        <p:spPr>
          <a:xfrm>
            <a:off x="172080" y="1625400"/>
            <a:ext cx="4496400" cy="44222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12" name=""/>
          <p:cNvSpPr txBox="1"/>
          <p:nvPr/>
        </p:nvSpPr>
        <p:spPr>
          <a:xfrm>
            <a:off x="5760720" y="3770640"/>
            <a:ext cx="3200400" cy="901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spAutoFit/>
          </a:bodyPr>
          <a:p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Cambria"/>
              </a:rPr>
              <a:t>How many carrots does the fairy have left at this point?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13" name="" descr=""/>
          <p:cNvPicPr/>
          <p:nvPr/>
        </p:nvPicPr>
        <p:blipFill>
          <a:blip r:embed="rId3"/>
          <a:stretch/>
        </p:blipFill>
        <p:spPr>
          <a:xfrm flipH="1">
            <a:off x="712080" y="3040920"/>
            <a:ext cx="640080" cy="4698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14" name=""/>
          <p:cNvSpPr/>
          <p:nvPr/>
        </p:nvSpPr>
        <p:spPr>
          <a:xfrm flipH="1">
            <a:off x="4114800" y="3688920"/>
            <a:ext cx="1939320" cy="425880"/>
          </a:xfrm>
          <a:prstGeom prst="line">
            <a:avLst/>
          </a:prstGeom>
          <a:ln w="76320">
            <a:solidFill>
              <a:srgbClr val="3465a4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128160" rIns="128160" tIns="83160" bIns="83160" anchor="ctr">
            <a:noAutofit/>
          </a:bodyPr>
          <a:p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685800" y="304560"/>
            <a:ext cx="7770600" cy="1141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dark forest"/>
                <a:ea typeface="Osaka"/>
              </a:rPr>
              <a:t>The Voltage Divider</a:t>
            </a:r>
            <a:endParaRPr b="0" lang="en-GB" sz="3200" strike="noStrike" u="none">
              <a:solidFill>
                <a:srgbClr val="ffffff"/>
              </a:solidFill>
              <a:effectLst/>
              <a:uFillTx/>
              <a:latin typeface="dark forest"/>
            </a:endParaRPr>
          </a:p>
        </p:txBody>
      </p:sp>
      <p:pic>
        <p:nvPicPr>
          <p:cNvPr id="116" name="" descr=""/>
          <p:cNvPicPr/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/>
        </p:blipFill>
        <p:spPr>
          <a:xfrm>
            <a:off x="172080" y="1625400"/>
            <a:ext cx="4496400" cy="44222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17" name=""/>
          <p:cNvSpPr/>
          <p:nvPr/>
        </p:nvSpPr>
        <p:spPr>
          <a:xfrm flipH="1" flipV="1">
            <a:off x="4114800" y="3565800"/>
            <a:ext cx="1920240" cy="91440"/>
          </a:xfrm>
          <a:prstGeom prst="line">
            <a:avLst/>
          </a:prstGeom>
          <a:ln w="76320">
            <a:solidFill>
              <a:srgbClr val="3465a4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128160" rIns="128160" tIns="8280" bIns="8280" anchor="ctr">
            <a:noAutofit/>
          </a:bodyPr>
          <a:p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8" name=""/>
          <p:cNvSpPr txBox="1"/>
          <p:nvPr/>
        </p:nvSpPr>
        <p:spPr>
          <a:xfrm>
            <a:off x="5760720" y="3770640"/>
            <a:ext cx="3200400" cy="901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spAutoFit/>
          </a:bodyPr>
          <a:p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Cambria"/>
              </a:rPr>
              <a:t>How many carrots does the fairy have left at this point?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19" name="" descr=""/>
          <p:cNvPicPr/>
          <p:nvPr/>
        </p:nvPicPr>
        <p:blipFill>
          <a:blip r:embed="rId3"/>
          <a:stretch/>
        </p:blipFill>
        <p:spPr>
          <a:xfrm flipH="1">
            <a:off x="712080" y="3040920"/>
            <a:ext cx="640080" cy="4698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685800" y="304560"/>
            <a:ext cx="7770600" cy="1141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dark forest"/>
                <a:ea typeface="Osaka"/>
              </a:rPr>
              <a:t>The Voltage Divider</a:t>
            </a:r>
            <a:endParaRPr b="0" lang="en-GB" sz="3200" strike="noStrike" u="none">
              <a:solidFill>
                <a:srgbClr val="ffffff"/>
              </a:solidFill>
              <a:effectLst/>
              <a:uFillTx/>
              <a:latin typeface="dark forest"/>
            </a:endParaRPr>
          </a:p>
        </p:txBody>
      </p:sp>
      <p:pic>
        <p:nvPicPr>
          <p:cNvPr id="121" name="" descr=""/>
          <p:cNvPicPr/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/>
        </p:blipFill>
        <p:spPr>
          <a:xfrm>
            <a:off x="172080" y="1625400"/>
            <a:ext cx="4496400" cy="44222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22" name=""/>
          <p:cNvSpPr/>
          <p:nvPr/>
        </p:nvSpPr>
        <p:spPr>
          <a:xfrm flipH="1" flipV="1">
            <a:off x="4114800" y="3565800"/>
            <a:ext cx="1920240" cy="91440"/>
          </a:xfrm>
          <a:prstGeom prst="line">
            <a:avLst/>
          </a:prstGeom>
          <a:ln w="76320">
            <a:solidFill>
              <a:srgbClr val="3465a4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128160" rIns="128160" tIns="8280" bIns="8280" anchor="ctr">
            <a:noAutofit/>
          </a:bodyPr>
          <a:p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3" name=""/>
          <p:cNvSpPr txBox="1"/>
          <p:nvPr/>
        </p:nvSpPr>
        <p:spPr>
          <a:xfrm>
            <a:off x="5760720" y="3770640"/>
            <a:ext cx="3200400" cy="901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spAutoFit/>
          </a:bodyPr>
          <a:p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Cambria"/>
              </a:rPr>
              <a:t>How many carrots does the fairy have left at this point?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24" name="" descr=""/>
          <p:cNvPicPr/>
          <p:nvPr/>
        </p:nvPicPr>
        <p:blipFill>
          <a:blip r:embed="rId3"/>
          <a:stretch/>
        </p:blipFill>
        <p:spPr>
          <a:xfrm flipH="1">
            <a:off x="712080" y="3040920"/>
            <a:ext cx="640080" cy="4698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685800" y="304560"/>
            <a:ext cx="7770600" cy="1141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dark forest"/>
                <a:ea typeface="Osaka"/>
              </a:rPr>
              <a:t>The Voltage Divider</a:t>
            </a:r>
            <a:endParaRPr b="0" lang="en-GB" sz="3200" strike="noStrike" u="none">
              <a:solidFill>
                <a:srgbClr val="ffffff"/>
              </a:solidFill>
              <a:effectLst/>
              <a:uFillTx/>
              <a:latin typeface="dark forest"/>
            </a:endParaRPr>
          </a:p>
        </p:txBody>
      </p:sp>
      <p:pic>
        <p:nvPicPr>
          <p:cNvPr id="126" name="" descr=""/>
          <p:cNvPicPr/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/>
        </p:blipFill>
        <p:spPr>
          <a:xfrm>
            <a:off x="172080" y="1625400"/>
            <a:ext cx="4496400" cy="44222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27" name=""/>
          <p:cNvSpPr/>
          <p:nvPr/>
        </p:nvSpPr>
        <p:spPr>
          <a:xfrm flipH="1" flipV="1">
            <a:off x="4114800" y="3565800"/>
            <a:ext cx="1920240" cy="91440"/>
          </a:xfrm>
          <a:prstGeom prst="line">
            <a:avLst/>
          </a:prstGeom>
          <a:ln w="76320">
            <a:solidFill>
              <a:srgbClr val="3465a4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128160" rIns="128160" tIns="8280" bIns="8280" anchor="ctr">
            <a:noAutofit/>
          </a:bodyPr>
          <a:p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8" name=""/>
          <p:cNvSpPr txBox="1"/>
          <p:nvPr/>
        </p:nvSpPr>
        <p:spPr>
          <a:xfrm>
            <a:off x="5760720" y="3770640"/>
            <a:ext cx="3200400" cy="901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spAutoFit/>
          </a:bodyPr>
          <a:p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Cambria"/>
              </a:rPr>
              <a:t>How many carrots does the fairy have left at this point?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29" name="" descr=""/>
          <p:cNvPicPr/>
          <p:nvPr/>
        </p:nvPicPr>
        <p:blipFill>
          <a:blip r:embed="rId3"/>
          <a:stretch/>
        </p:blipFill>
        <p:spPr>
          <a:xfrm flipH="1">
            <a:off x="712080" y="3040920"/>
            <a:ext cx="640080" cy="4698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685800" y="304560"/>
            <a:ext cx="7770600" cy="1141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dark forest"/>
                <a:ea typeface="Osaka"/>
              </a:rPr>
              <a:t>The Switch-Over</a:t>
            </a:r>
            <a:endParaRPr b="0" lang="en-GB" sz="3200" strike="noStrike" u="none">
              <a:solidFill>
                <a:srgbClr val="ffffff"/>
              </a:solidFill>
              <a:effectLst/>
              <a:uFillTx/>
              <a:latin typeface="dark forest"/>
            </a:endParaRPr>
          </a:p>
        </p:txBody>
      </p:sp>
      <p:pic>
        <p:nvPicPr>
          <p:cNvPr id="131" name="" descr=""/>
          <p:cNvPicPr/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/>
        </p:blipFill>
        <p:spPr>
          <a:xfrm>
            <a:off x="172080" y="1625400"/>
            <a:ext cx="4496400" cy="44222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32" name="" descr=""/>
          <p:cNvPicPr/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/>
        </p:blipFill>
        <p:spPr>
          <a:xfrm>
            <a:off x="5486400" y="1645560"/>
            <a:ext cx="3200400" cy="46598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33" name=""/>
          <p:cNvSpPr/>
          <p:nvPr/>
        </p:nvSpPr>
        <p:spPr>
          <a:xfrm>
            <a:off x="4248360" y="3566160"/>
            <a:ext cx="963720" cy="731520"/>
          </a:xfrm>
          <a:prstGeom prst="rightArrow">
            <a:avLst>
              <a:gd name="adj1" fmla="val 60000"/>
              <a:gd name="adj2" fmla="val 50000"/>
            </a:avLst>
          </a:prstGeom>
          <a:solidFill>
            <a:srgbClr val="59595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16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pic>
        <p:nvPicPr>
          <p:cNvPr id="134" name="" descr=""/>
          <p:cNvPicPr/>
          <p:nvPr/>
        </p:nvPicPr>
        <p:blipFill>
          <a:blip r:embed="rId5"/>
          <a:stretch/>
        </p:blipFill>
        <p:spPr>
          <a:xfrm flipH="1">
            <a:off x="712080" y="3040920"/>
            <a:ext cx="640080" cy="4698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685800" y="16560"/>
            <a:ext cx="7770600" cy="1141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dark forest"/>
                <a:ea typeface="Osaka"/>
              </a:rPr>
              <a:t>Project #4 – Night Light</a:t>
            </a:r>
            <a:br>
              <a:rPr sz="3200"/>
            </a:b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dark forest"/>
                <a:ea typeface="Osaka"/>
              </a:rPr>
              <a:t>Schematic</a:t>
            </a:r>
            <a:endParaRPr b="0" lang="en-GB" sz="3200" strike="noStrike" u="none">
              <a:solidFill>
                <a:srgbClr val="ffffff"/>
              </a:solidFill>
              <a:effectLst/>
              <a:uFillTx/>
              <a:latin typeface="dark forest"/>
            </a:endParaRPr>
          </a:p>
        </p:txBody>
      </p:sp>
      <p:pic>
        <p:nvPicPr>
          <p:cNvPr id="136" name="" descr=""/>
          <p:cNvPicPr/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/>
        </p:blipFill>
        <p:spPr>
          <a:xfrm>
            <a:off x="2271600" y="1229040"/>
            <a:ext cx="4572000" cy="529596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685800" y="16560"/>
            <a:ext cx="7770600" cy="1141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dark forest"/>
                <a:ea typeface="Osaka"/>
              </a:rPr>
              <a:t>Project #4 – Night Light</a:t>
            </a:r>
            <a:br>
              <a:rPr sz="3200"/>
            </a:b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dark forest"/>
                <a:ea typeface="Osaka"/>
              </a:rPr>
              <a:t>Wiring Diagram</a:t>
            </a:r>
            <a:endParaRPr b="0" lang="en-GB" sz="3200" strike="noStrike" u="none">
              <a:solidFill>
                <a:srgbClr val="ffffff"/>
              </a:solidFill>
              <a:effectLst/>
              <a:uFillTx/>
              <a:latin typeface="dark forest"/>
            </a:endParaRPr>
          </a:p>
        </p:txBody>
      </p:sp>
      <p:pic>
        <p:nvPicPr>
          <p:cNvPr id="138" name="" descr=""/>
          <p:cNvPicPr/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/>
        </p:blipFill>
        <p:spPr>
          <a:xfrm>
            <a:off x="200880" y="1665000"/>
            <a:ext cx="3456720" cy="40039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39" name="" descr=""/>
          <p:cNvPicPr/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/>
        </p:blipFill>
        <p:spPr>
          <a:xfrm>
            <a:off x="3931920" y="1737000"/>
            <a:ext cx="5041440" cy="36576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" descr=""/>
          <p:cNvPicPr/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/>
        </p:blipFill>
        <p:spPr>
          <a:xfrm>
            <a:off x="4186800" y="36720"/>
            <a:ext cx="4754880" cy="58737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144720" y="809280"/>
            <a:ext cx="3735360" cy="1141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000000"/>
                </a:solidFill>
                <a:effectLst/>
                <a:uFillTx/>
                <a:latin typeface="dark forest"/>
                <a:ea typeface="Osaka"/>
              </a:rPr>
              <a:t>Previously On...</a:t>
            </a:r>
            <a:endParaRPr b="0" lang="en-GB" sz="4400" strike="noStrike" u="none">
              <a:solidFill>
                <a:srgbClr val="ffffff"/>
              </a:solidFill>
              <a:effectLst/>
              <a:uFillTx/>
              <a:latin typeface="dark forest"/>
            </a:endParaRPr>
          </a:p>
        </p:txBody>
      </p:sp>
      <p:sp>
        <p:nvSpPr>
          <p:cNvPr id="53" name=""/>
          <p:cNvSpPr txBox="1"/>
          <p:nvPr/>
        </p:nvSpPr>
        <p:spPr>
          <a:xfrm>
            <a:off x="238320" y="1914840"/>
            <a:ext cx="4516560" cy="4038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spAutoFit/>
          </a:bodyPr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Cambria"/>
                <a:ea typeface="Noto Sans CJK SC"/>
              </a:rPr>
              <a:t>Digital Inputs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Cambria"/>
              </a:rPr>
              <a:t>if() statements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/>
          </p:nvPr>
        </p:nvSpPr>
        <p:spPr>
          <a:xfrm>
            <a:off x="457200" y="1489320"/>
            <a:ext cx="8321040" cy="411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lnSpc>
                <a:spcPct val="100000"/>
              </a:lnSpc>
              <a:spcBef>
                <a:spcPts val="751"/>
              </a:spcBef>
              <a:buNone/>
              <a:tabLst>
                <a:tab algn="l" pos="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Courier New"/>
                <a:ea typeface="Osaka"/>
              </a:rPr>
              <a:t>int </a:t>
            </a: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Courier New"/>
                <a:ea typeface="Osaka"/>
              </a:rPr>
              <a:t>sensor_val</a:t>
            </a: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Courier New"/>
                <a:ea typeface="Osaka"/>
              </a:rPr>
              <a:t> = analogRead</a:t>
            </a: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Courier New"/>
                <a:ea typeface="Osaka"/>
              </a:rPr>
              <a:t>(pin);</a:t>
            </a:r>
            <a:endParaRPr b="0" lang="en-GB" sz="2400" strike="noStrike" u="none">
              <a:solidFill>
                <a:srgbClr val="000000"/>
              </a:solidFill>
              <a:effectLst/>
              <a:uFillTx/>
              <a:latin typeface="HelveticaNeueLT Pro 77 BdCn"/>
            </a:endParaRPr>
          </a:p>
          <a:p>
            <a:pPr indent="0">
              <a:lnSpc>
                <a:spcPct val="100000"/>
              </a:lnSpc>
              <a:spcBef>
                <a:spcPts val="751"/>
              </a:spcBef>
              <a:buNone/>
              <a:tabLst>
                <a:tab algn="l" pos="0"/>
              </a:tabLst>
            </a:pPr>
            <a:endParaRPr b="0" lang="en-GB" sz="2400" strike="noStrike" u="none">
              <a:solidFill>
                <a:srgbClr val="000000"/>
              </a:solidFill>
              <a:effectLst/>
              <a:uFillTx/>
              <a:latin typeface="HelveticaNeueLT Pro 77 BdCn"/>
            </a:endParaRPr>
          </a:p>
          <a:p>
            <a:pPr indent="0">
              <a:lnSpc>
                <a:spcPct val="100000"/>
              </a:lnSpc>
              <a:spcBef>
                <a:spcPts val="751"/>
              </a:spcBef>
              <a:buNone/>
              <a:tabLst>
                <a:tab algn="l" pos="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Cambria"/>
                <a:ea typeface="Osaka"/>
              </a:rPr>
              <a:t>pin</a:t>
            </a: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Cambria"/>
                <a:ea typeface="Osaka"/>
              </a:rPr>
              <a:t> </a:t>
            </a: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Cambria"/>
                <a:ea typeface="Osaka"/>
              </a:rPr>
              <a:t>– refers to the analog input pin (limited to pins A0, A1, A2, A3, A4 and A5)</a:t>
            </a:r>
            <a:endParaRPr b="0" lang="en-GB" sz="2400" strike="noStrike" u="none">
              <a:solidFill>
                <a:srgbClr val="000000"/>
              </a:solidFill>
              <a:effectLst/>
              <a:uFillTx/>
              <a:latin typeface="HelveticaNeueLT Pro 77 BdCn"/>
            </a:endParaRPr>
          </a:p>
          <a:p>
            <a:pPr indent="0">
              <a:lnSpc>
                <a:spcPct val="100000"/>
              </a:lnSpc>
              <a:spcBef>
                <a:spcPts val="751"/>
              </a:spcBef>
              <a:buNone/>
              <a:tabLst>
                <a:tab algn="l" pos="0"/>
              </a:tabLst>
            </a:pPr>
            <a:endParaRPr b="0" lang="en-GB" sz="1800" strike="noStrike" u="none">
              <a:solidFill>
                <a:srgbClr val="000000"/>
              </a:solidFill>
              <a:effectLst/>
              <a:uFillTx/>
              <a:latin typeface="HelveticaNeueLT Pro 77 BdCn"/>
            </a:endParaRPr>
          </a:p>
          <a:p>
            <a:pPr marL="343080" indent="-342720">
              <a:lnSpc>
                <a:spcPct val="100000"/>
              </a:lnSpc>
              <a:spcBef>
                <a:spcPts val="751"/>
              </a:spcBef>
              <a:buNone/>
              <a:tabLst>
                <a:tab algn="l" pos="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Cambria"/>
                <a:ea typeface="Osaka"/>
              </a:rPr>
              <a:t>Arduino uses a 10-bit analog-to-digital converter (ADC):</a:t>
            </a:r>
            <a:endParaRPr b="0" lang="en-GB" sz="2400" strike="noStrike" u="none">
              <a:solidFill>
                <a:srgbClr val="000000"/>
              </a:solidFill>
              <a:effectLst/>
              <a:uFillTx/>
              <a:latin typeface="HelveticaNeueLT Pro 77 BdCn"/>
            </a:endParaRPr>
          </a:p>
          <a:p>
            <a:pPr marL="457200" indent="-456840">
              <a:lnSpc>
                <a:spcPct val="10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Cambria"/>
                <a:ea typeface="Osaka"/>
              </a:rPr>
              <a:t>This means that </a:t>
            </a: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LM Mono 12"/>
                <a:ea typeface="Osaka"/>
              </a:rPr>
              <a:t>sensor_val</a:t>
            </a: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Cambria"/>
                <a:ea typeface="Osaka"/>
              </a:rPr>
              <a:t> is always a number between 0 and 1023</a:t>
            </a:r>
            <a:endParaRPr b="0" lang="en-GB" sz="2400" strike="noStrike" u="none">
              <a:solidFill>
                <a:srgbClr val="000000"/>
              </a:solidFill>
              <a:effectLst/>
              <a:uFillTx/>
              <a:latin typeface="HelveticaNeueLT Pro 77 BdCn"/>
            </a:endParaRPr>
          </a:p>
          <a:p>
            <a:pPr lvl="1" marL="857160" indent="-456840">
              <a:spcBef>
                <a:spcPts val="1128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Cambria"/>
                <a:ea typeface="Osaka"/>
              </a:rPr>
              <a:t>Minimum Carrots → 0</a:t>
            </a:r>
            <a:endParaRPr b="0" lang="en-GB" sz="2400" strike="noStrike" u="none">
              <a:solidFill>
                <a:srgbClr val="000000"/>
              </a:solidFill>
              <a:effectLst/>
              <a:uFillTx/>
              <a:latin typeface="HelveticaNeueLT Pro 57 Cn"/>
            </a:endParaRPr>
          </a:p>
          <a:p>
            <a:pPr lvl="1" marL="857160" indent="-456840">
              <a:spcBef>
                <a:spcPts val="1128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Cambria"/>
                <a:ea typeface="Osaka"/>
              </a:rPr>
              <a:t>Maximum Carrots → 1023  </a:t>
            </a:r>
            <a:endParaRPr b="0" lang="en-GB" sz="2400" strike="noStrike" u="none">
              <a:solidFill>
                <a:srgbClr val="000000"/>
              </a:solidFill>
              <a:effectLst/>
              <a:uFillTx/>
              <a:latin typeface="HelveticaNeueLT Pro 57 Cn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 type="title"/>
          </p:nvPr>
        </p:nvSpPr>
        <p:spPr>
          <a:xfrm>
            <a:off x="685800" y="12240"/>
            <a:ext cx="7770600" cy="1141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dark forest"/>
                <a:ea typeface="Osaka"/>
              </a:rPr>
              <a:t>Project #4 – Night Light</a:t>
            </a:r>
            <a:br>
              <a:rPr sz="3200"/>
            </a:br>
            <a:endParaRPr b="0" lang="en-GB" sz="3200" strike="noStrike" u="none">
              <a:solidFill>
                <a:srgbClr val="ffffff"/>
              </a:solidFill>
              <a:effectLst/>
              <a:uFillTx/>
              <a:latin typeface="dark forest"/>
            </a:endParaRPr>
          </a:p>
        </p:txBody>
      </p:sp>
      <p:pic>
        <p:nvPicPr>
          <p:cNvPr id="142" name="" descr=""/>
          <p:cNvPicPr/>
          <p:nvPr/>
        </p:nvPicPr>
        <p:blipFill>
          <a:blip r:embed="rId1"/>
          <a:stretch/>
        </p:blipFill>
        <p:spPr>
          <a:xfrm>
            <a:off x="5212080" y="4663440"/>
            <a:ext cx="3396600" cy="18288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/>
          </p:nvPr>
        </p:nvSpPr>
        <p:spPr>
          <a:xfrm>
            <a:off x="3383280" y="1489320"/>
            <a:ext cx="5394960" cy="2076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lnSpc>
                <a:spcPct val="100000"/>
              </a:lnSpc>
              <a:spcBef>
                <a:spcPts val="751"/>
              </a:spcBef>
              <a:buNone/>
              <a:tabLst>
                <a:tab algn="l" pos="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Cambria"/>
                <a:ea typeface="Osaka"/>
              </a:rPr>
              <a:t>But the top bunny is always going to get some carrots, so we can’t really get to 1023</a:t>
            </a:r>
            <a:endParaRPr b="0" lang="en-GB" sz="2400" strike="noStrike" u="none">
              <a:solidFill>
                <a:srgbClr val="000000"/>
              </a:solidFill>
              <a:effectLst/>
              <a:uFillTx/>
              <a:latin typeface="HelveticaNeueLT Pro 77 BdCn"/>
            </a:endParaRPr>
          </a:p>
          <a:p>
            <a:pPr indent="0">
              <a:lnSpc>
                <a:spcPct val="100000"/>
              </a:lnSpc>
              <a:spcBef>
                <a:spcPts val="751"/>
              </a:spcBef>
              <a:buNone/>
              <a:tabLst>
                <a:tab algn="l" pos="0"/>
              </a:tabLst>
            </a:pPr>
            <a:endParaRPr b="0" lang="en-GB" sz="2400" strike="noStrike" u="none">
              <a:solidFill>
                <a:srgbClr val="000000"/>
              </a:solidFill>
              <a:effectLst/>
              <a:uFillTx/>
              <a:latin typeface="HelveticaNeueLT Pro 77 BdCn"/>
            </a:endParaRPr>
          </a:p>
          <a:p>
            <a:pPr indent="0">
              <a:lnSpc>
                <a:spcPct val="100000"/>
              </a:lnSpc>
              <a:spcBef>
                <a:spcPts val="751"/>
              </a:spcBef>
              <a:buNone/>
              <a:tabLst>
                <a:tab algn="l" pos="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Cambria"/>
                <a:ea typeface="Osaka"/>
              </a:rPr>
              <a:t>And we can’t really make our bottom bunny so small that it gets 0 carrots  </a:t>
            </a:r>
            <a:endParaRPr b="0" lang="en-GB" sz="2400" strike="noStrike" u="none">
              <a:solidFill>
                <a:srgbClr val="000000"/>
              </a:solidFill>
              <a:effectLst/>
              <a:uFillTx/>
              <a:latin typeface="HelveticaNeueLT Pro 77 BdCn"/>
            </a:endParaRPr>
          </a:p>
        </p:txBody>
      </p:sp>
      <p:sp>
        <p:nvSpPr>
          <p:cNvPr id="144" name="PlaceHolder 2"/>
          <p:cNvSpPr>
            <a:spLocks noGrp="1"/>
          </p:cNvSpPr>
          <p:nvPr>
            <p:ph type="title"/>
          </p:nvPr>
        </p:nvSpPr>
        <p:spPr>
          <a:xfrm>
            <a:off x="685800" y="228240"/>
            <a:ext cx="7770600" cy="1141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dark forest"/>
                <a:ea typeface="Osaka"/>
              </a:rPr>
              <a:t>Determining Analog Values</a:t>
            </a:r>
            <a:endParaRPr b="0" lang="en-GB" sz="3200" strike="noStrike" u="none">
              <a:solidFill>
                <a:srgbClr val="ffffff"/>
              </a:solidFill>
              <a:effectLst/>
              <a:uFillTx/>
              <a:latin typeface="dark forest"/>
            </a:endParaRPr>
          </a:p>
        </p:txBody>
      </p:sp>
      <p:grpSp>
        <p:nvGrpSpPr>
          <p:cNvPr id="145" name=""/>
          <p:cNvGrpSpPr/>
          <p:nvPr/>
        </p:nvGrpSpPr>
        <p:grpSpPr>
          <a:xfrm>
            <a:off x="1048320" y="1462680"/>
            <a:ext cx="2152080" cy="2116080"/>
            <a:chOff x="1048320" y="1462680"/>
            <a:chExt cx="2152080" cy="2116080"/>
          </a:xfrm>
        </p:grpSpPr>
        <p:pic>
          <p:nvPicPr>
            <p:cNvPr id="146" name="" descr=""/>
            <p:cNvPicPr/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/>
          </p:blipFill>
          <p:spPr>
            <a:xfrm>
              <a:off x="1048320" y="1462680"/>
              <a:ext cx="2152080" cy="211608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147" name="" descr=""/>
            <p:cNvPicPr/>
            <p:nvPr/>
          </p:nvPicPr>
          <p:blipFill>
            <a:blip r:embed="rId3"/>
            <a:stretch/>
          </p:blipFill>
          <p:spPr>
            <a:xfrm flipH="1">
              <a:off x="1306800" y="2140560"/>
              <a:ext cx="306360" cy="224640"/>
            </a:xfrm>
            <a:prstGeom prst="rect">
              <a:avLst/>
            </a:prstGeom>
            <a:noFill/>
            <a:ln w="0">
              <a:noFill/>
            </a:ln>
          </p:spPr>
        </p:pic>
      </p:grpSp>
      <p:sp>
        <p:nvSpPr>
          <p:cNvPr id="148" name="PlaceHolder 3"/>
          <p:cNvSpPr>
            <a:spLocks noGrp="1"/>
          </p:cNvSpPr>
          <p:nvPr>
            <p:ph/>
          </p:nvPr>
        </p:nvSpPr>
        <p:spPr>
          <a:xfrm>
            <a:off x="731520" y="3866400"/>
            <a:ext cx="7772400" cy="2076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lnSpc>
                <a:spcPct val="100000"/>
              </a:lnSpc>
              <a:spcBef>
                <a:spcPts val="751"/>
              </a:spcBef>
              <a:buNone/>
              <a:tabLst>
                <a:tab algn="l" pos="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Cambria"/>
                <a:ea typeface="Osaka"/>
              </a:rPr>
              <a:t>So how do we determine the minimum and maximum numbers for our circuit?</a:t>
            </a:r>
            <a:endParaRPr b="0" lang="en-GB" sz="2400" strike="noStrike" u="none">
              <a:solidFill>
                <a:srgbClr val="000000"/>
              </a:solidFill>
              <a:effectLst/>
              <a:uFillTx/>
              <a:latin typeface="HelveticaNeueLT Pro 77 BdCn"/>
            </a:endParaRPr>
          </a:p>
          <a:p>
            <a:pPr marL="432000" indent="-324000">
              <a:lnSpc>
                <a:spcPct val="100000"/>
              </a:lnSpc>
              <a:spcBef>
                <a:spcPts val="751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Cambria"/>
                <a:ea typeface="Osaka"/>
              </a:rPr>
              <a:t>Do math  </a:t>
            </a:r>
            <a:endParaRPr b="0" lang="en-GB" sz="2400" strike="noStrike" u="none">
              <a:solidFill>
                <a:srgbClr val="000000"/>
              </a:solidFill>
              <a:effectLst/>
              <a:uFillTx/>
              <a:latin typeface="HelveticaNeueLT Pro 77 BdC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/>
          </p:nvPr>
        </p:nvSpPr>
        <p:spPr>
          <a:xfrm>
            <a:off x="3383280" y="1489320"/>
            <a:ext cx="5394960" cy="2076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lnSpc>
                <a:spcPct val="100000"/>
              </a:lnSpc>
              <a:spcBef>
                <a:spcPts val="751"/>
              </a:spcBef>
              <a:buNone/>
              <a:tabLst>
                <a:tab algn="l" pos="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Cambria"/>
                <a:ea typeface="Osaka"/>
              </a:rPr>
              <a:t>But the top bunny is always going to get some carrots, so we can’t really get to 1023</a:t>
            </a:r>
            <a:endParaRPr b="0" lang="en-GB" sz="2400" strike="noStrike" u="none">
              <a:solidFill>
                <a:srgbClr val="000000"/>
              </a:solidFill>
              <a:effectLst/>
              <a:uFillTx/>
              <a:latin typeface="HelveticaNeueLT Pro 77 BdCn"/>
            </a:endParaRPr>
          </a:p>
          <a:p>
            <a:pPr indent="0">
              <a:lnSpc>
                <a:spcPct val="100000"/>
              </a:lnSpc>
              <a:spcBef>
                <a:spcPts val="751"/>
              </a:spcBef>
              <a:buNone/>
              <a:tabLst>
                <a:tab algn="l" pos="0"/>
              </a:tabLst>
            </a:pPr>
            <a:endParaRPr b="0" lang="en-GB" sz="2400" strike="noStrike" u="none">
              <a:solidFill>
                <a:srgbClr val="000000"/>
              </a:solidFill>
              <a:effectLst/>
              <a:uFillTx/>
              <a:latin typeface="HelveticaNeueLT Pro 77 BdCn"/>
            </a:endParaRPr>
          </a:p>
          <a:p>
            <a:pPr indent="0">
              <a:lnSpc>
                <a:spcPct val="100000"/>
              </a:lnSpc>
              <a:spcBef>
                <a:spcPts val="751"/>
              </a:spcBef>
              <a:buNone/>
              <a:tabLst>
                <a:tab algn="l" pos="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Cambria"/>
                <a:ea typeface="Osaka"/>
              </a:rPr>
              <a:t>And we can’t really make our bottom bunny so small that it gets 0 carrots  </a:t>
            </a:r>
            <a:endParaRPr b="0" lang="en-GB" sz="2400" strike="noStrike" u="none">
              <a:solidFill>
                <a:srgbClr val="000000"/>
              </a:solidFill>
              <a:effectLst/>
              <a:uFillTx/>
              <a:latin typeface="HelveticaNeueLT Pro 77 BdCn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 type="title"/>
          </p:nvPr>
        </p:nvSpPr>
        <p:spPr>
          <a:xfrm>
            <a:off x="685800" y="228240"/>
            <a:ext cx="7770600" cy="1141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dark forest"/>
                <a:ea typeface="Osaka"/>
              </a:rPr>
              <a:t>Determining Analog Values</a:t>
            </a:r>
            <a:endParaRPr b="0" lang="en-GB" sz="3200" strike="noStrike" u="none">
              <a:solidFill>
                <a:srgbClr val="ffffff"/>
              </a:solidFill>
              <a:effectLst/>
              <a:uFillTx/>
              <a:latin typeface="dark forest"/>
            </a:endParaRPr>
          </a:p>
        </p:txBody>
      </p:sp>
      <p:grpSp>
        <p:nvGrpSpPr>
          <p:cNvPr id="151" name=""/>
          <p:cNvGrpSpPr/>
          <p:nvPr/>
        </p:nvGrpSpPr>
        <p:grpSpPr>
          <a:xfrm>
            <a:off x="1048320" y="1462680"/>
            <a:ext cx="2152080" cy="2116080"/>
            <a:chOff x="1048320" y="1462680"/>
            <a:chExt cx="2152080" cy="2116080"/>
          </a:xfrm>
        </p:grpSpPr>
        <p:pic>
          <p:nvPicPr>
            <p:cNvPr id="152" name="" descr=""/>
            <p:cNvPicPr/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/>
          </p:blipFill>
          <p:spPr>
            <a:xfrm>
              <a:off x="1048320" y="1462680"/>
              <a:ext cx="2152080" cy="211608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153" name="" descr=""/>
            <p:cNvPicPr/>
            <p:nvPr/>
          </p:nvPicPr>
          <p:blipFill>
            <a:blip r:embed="rId3"/>
            <a:stretch/>
          </p:blipFill>
          <p:spPr>
            <a:xfrm flipH="1">
              <a:off x="1306800" y="2140560"/>
              <a:ext cx="306360" cy="224640"/>
            </a:xfrm>
            <a:prstGeom prst="rect">
              <a:avLst/>
            </a:prstGeom>
            <a:noFill/>
            <a:ln w="0">
              <a:noFill/>
            </a:ln>
          </p:spPr>
        </p:pic>
      </p:grpSp>
      <p:sp>
        <p:nvSpPr>
          <p:cNvPr id="154" name="PlaceHolder 3"/>
          <p:cNvSpPr>
            <a:spLocks noGrp="1"/>
          </p:cNvSpPr>
          <p:nvPr>
            <p:ph/>
          </p:nvPr>
        </p:nvSpPr>
        <p:spPr>
          <a:xfrm>
            <a:off x="731520" y="3866400"/>
            <a:ext cx="7772400" cy="2076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lnSpc>
                <a:spcPct val="100000"/>
              </a:lnSpc>
              <a:spcBef>
                <a:spcPts val="751"/>
              </a:spcBef>
              <a:buNone/>
              <a:tabLst>
                <a:tab algn="l" pos="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Cambria"/>
                <a:ea typeface="Osaka"/>
              </a:rPr>
              <a:t>So how do we determine the minimum and maximum numbers for our circuit?</a:t>
            </a:r>
            <a:endParaRPr b="0" lang="en-GB" sz="2400" strike="noStrike" u="none">
              <a:solidFill>
                <a:srgbClr val="000000"/>
              </a:solidFill>
              <a:effectLst/>
              <a:uFillTx/>
              <a:latin typeface="HelveticaNeueLT Pro 77 BdCn"/>
            </a:endParaRPr>
          </a:p>
          <a:p>
            <a:pPr marL="432000" indent="-324000">
              <a:lnSpc>
                <a:spcPct val="100000"/>
              </a:lnSpc>
              <a:spcBef>
                <a:spcPts val="751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Cambria"/>
                <a:ea typeface="Osaka"/>
              </a:rPr>
              <a:t>Do math</a:t>
            </a:r>
            <a:endParaRPr b="0" lang="en-GB" sz="2400" strike="noStrike" u="none">
              <a:solidFill>
                <a:srgbClr val="000000"/>
              </a:solidFill>
              <a:effectLst/>
              <a:uFillTx/>
              <a:latin typeface="HelveticaNeueLT Pro 77 BdCn"/>
            </a:endParaRPr>
          </a:p>
          <a:p>
            <a:pPr marL="432000" indent="-324000">
              <a:lnSpc>
                <a:spcPct val="100000"/>
              </a:lnSpc>
              <a:spcBef>
                <a:spcPts val="751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Cambria"/>
                <a:ea typeface="Osaka"/>
              </a:rPr>
              <a:t>Ask the microcontroller </a:t>
            </a:r>
            <a:endParaRPr b="0" lang="en-GB" sz="2400" strike="noStrike" u="none">
              <a:solidFill>
                <a:srgbClr val="000000"/>
              </a:solidFill>
              <a:effectLst/>
              <a:uFillTx/>
              <a:latin typeface="HelveticaNeueLT Pro 77 BdCn"/>
            </a:endParaRPr>
          </a:p>
        </p:txBody>
      </p:sp>
      <p:sp>
        <p:nvSpPr>
          <p:cNvPr id="155" name=""/>
          <p:cNvSpPr/>
          <p:nvPr/>
        </p:nvSpPr>
        <p:spPr>
          <a:xfrm>
            <a:off x="1188720" y="4973400"/>
            <a:ext cx="1188720" cy="0"/>
          </a:xfrm>
          <a:prstGeom prst="line">
            <a:avLst/>
          </a:prstGeom>
          <a:ln w="38160">
            <a:solidFill>
              <a:srgbClr val="c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09080" rIns="109080" tIns="-64080" bIns="-64080" anchor="ctr">
            <a:noAutofit/>
          </a:bodyPr>
          <a:p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685800" y="304560"/>
            <a:ext cx="7770600" cy="1141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dark forest"/>
                <a:ea typeface="Osaka"/>
              </a:rPr>
              <a:t>Using Serial Communication</a:t>
            </a:r>
            <a:endParaRPr b="0" lang="en-GB" sz="3200" strike="noStrike" u="none">
              <a:solidFill>
                <a:srgbClr val="ffffff"/>
              </a:solidFill>
              <a:effectLst/>
              <a:uFillTx/>
              <a:latin typeface="dark forest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/>
          </p:nvPr>
        </p:nvSpPr>
        <p:spPr>
          <a:xfrm>
            <a:off x="685800" y="1251000"/>
            <a:ext cx="7770600" cy="577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marL="343080" indent="-340920" algn="ctr">
              <a:lnSpc>
                <a:spcPct val="100000"/>
              </a:lnSpc>
              <a:spcBef>
                <a:spcPts val="751"/>
              </a:spcBef>
              <a:buNone/>
              <a:tabLst>
                <a:tab algn="l" pos="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Cambria"/>
                <a:ea typeface="Osaka"/>
              </a:rPr>
              <a:t>Method used to transfer data between two devices.</a:t>
            </a:r>
            <a:endParaRPr b="0" lang="en-GB" sz="2400" strike="noStrike" u="none">
              <a:solidFill>
                <a:srgbClr val="000000"/>
              </a:solidFill>
              <a:effectLst/>
              <a:uFillTx/>
              <a:latin typeface="HelveticaNeueLT Pro 77 BdCn"/>
            </a:endParaRPr>
          </a:p>
        </p:txBody>
      </p:sp>
      <p:sp>
        <p:nvSpPr>
          <p:cNvPr id="158" name="Rectangle 1"/>
          <p:cNvSpPr/>
          <p:nvPr/>
        </p:nvSpPr>
        <p:spPr>
          <a:xfrm>
            <a:off x="4407120" y="5208840"/>
            <a:ext cx="4736880" cy="100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Cambria"/>
                <a:ea typeface="MS PGothic"/>
              </a:rPr>
              <a:t>Arduino dedicates Digital I/O pin # 0 to receiving and Digital I/O pin #1 to transmit.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Cambria"/>
            </a:endParaRPr>
          </a:p>
        </p:txBody>
      </p:sp>
      <p:pic>
        <p:nvPicPr>
          <p:cNvPr id="159" name="Picture 2" descr="http://www.ladyada.net/images/arduino/serialdata.gif"/>
          <p:cNvPicPr/>
          <p:nvPr/>
        </p:nvPicPr>
        <p:blipFill>
          <a:blip r:embed="rId1"/>
          <a:srcRect l="53942" t="0" r="0" b="32353"/>
          <a:stretch/>
        </p:blipFill>
        <p:spPr>
          <a:xfrm>
            <a:off x="2845800" y="1645200"/>
            <a:ext cx="2549160" cy="19202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60" name="Rectangle 7"/>
          <p:cNvSpPr/>
          <p:nvPr/>
        </p:nvSpPr>
        <p:spPr>
          <a:xfrm>
            <a:off x="731520" y="1829520"/>
            <a:ext cx="7498080" cy="91332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Cambria"/>
                <a:ea typeface="MS PGothic"/>
              </a:rPr>
              <a:t>Data passes between the computer and Arduino through the Universal 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Cambria"/>
                <a:ea typeface="MS PGothic"/>
              </a:rPr>
              <a:t>Serial</a:t>
            </a: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Cambria"/>
                <a:ea typeface="MS PGothic"/>
              </a:rPr>
              <a:t> Bus (USB!) cable. Data is transmitted as zeros (‘0’) and ones (‘1’) sequentially.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Cambria"/>
            </a:endParaRPr>
          </a:p>
        </p:txBody>
      </p:sp>
      <p:sp>
        <p:nvSpPr>
          <p:cNvPr id="161" name="Up-Down Arrow 2"/>
          <p:cNvSpPr/>
          <p:nvPr/>
        </p:nvSpPr>
        <p:spPr>
          <a:xfrm rot="16200000">
            <a:off x="3661560" y="3195720"/>
            <a:ext cx="437760" cy="1177560"/>
          </a:xfrm>
          <a:prstGeom prst="upDownArrow">
            <a:avLst>
              <a:gd name="adj1" fmla="val 50000"/>
              <a:gd name="adj2" fmla="val 49972"/>
            </a:avLst>
          </a:prstGeom>
          <a:noFill/>
          <a:ln w="38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62" name="Picture 10" descr="http://www.clker.com/cliparts/E/e/O/w/p/G/happy-computer-screen-md.png"/>
          <p:cNvPicPr/>
          <p:nvPr/>
        </p:nvPicPr>
        <p:blipFill>
          <a:blip r:embed="rId2"/>
          <a:stretch/>
        </p:blipFill>
        <p:spPr>
          <a:xfrm>
            <a:off x="203760" y="3017160"/>
            <a:ext cx="2265120" cy="21664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63" name="Picture 6" descr="https://dlnmh9ip6v2uc.cloudfront.net/images/products/1/1/3/0/1/11301-01_i_ma.jpg"/>
          <p:cNvPicPr/>
          <p:nvPr/>
        </p:nvPicPr>
        <p:blipFill>
          <a:blip r:embed="rId3"/>
          <a:stretch/>
        </p:blipFill>
        <p:spPr>
          <a:xfrm flipH="1" rot="20512800">
            <a:off x="3079440" y="3827160"/>
            <a:ext cx="1790640" cy="17899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64" name="" descr=""/>
          <p:cNvPicPr/>
          <p:nvPr/>
        </p:nvPicPr>
        <p:blipFill>
          <a:blip r:embed="rId4"/>
          <a:stretch/>
        </p:blipFill>
        <p:spPr>
          <a:xfrm rot="21518400">
            <a:off x="5611680" y="3767400"/>
            <a:ext cx="1596600" cy="128592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686160" y="12600"/>
            <a:ext cx="7770600" cy="1141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dark forest"/>
                <a:ea typeface="Osaka"/>
              </a:rPr>
              <a:t>Displaying the Serial Monitor</a:t>
            </a:r>
            <a:endParaRPr b="0" lang="en-GB" sz="3200" strike="noStrike" u="none">
              <a:solidFill>
                <a:srgbClr val="ffffff"/>
              </a:solidFill>
              <a:effectLst/>
              <a:uFillTx/>
              <a:latin typeface="dark forest"/>
            </a:endParaRPr>
          </a:p>
        </p:txBody>
      </p:sp>
      <p:pic>
        <p:nvPicPr>
          <p:cNvPr id="166" name="" descr=""/>
          <p:cNvPicPr/>
          <p:nvPr/>
        </p:nvPicPr>
        <p:blipFill>
          <a:blip r:embed="rId1"/>
          <a:stretch/>
        </p:blipFill>
        <p:spPr>
          <a:xfrm>
            <a:off x="817920" y="1321920"/>
            <a:ext cx="7594560" cy="42559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67" name=""/>
          <p:cNvSpPr/>
          <p:nvPr/>
        </p:nvSpPr>
        <p:spPr>
          <a:xfrm flipV="1">
            <a:off x="6035040" y="1645920"/>
            <a:ext cx="2103120" cy="1828800"/>
          </a:xfrm>
          <a:prstGeom prst="line">
            <a:avLst/>
          </a:prstGeom>
          <a:ln w="76320">
            <a:solidFill>
              <a:srgbClr val="3465a4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128160" rIns="128160" tIns="83160" bIns="83160" anchor="ctr">
            <a:noAutofit/>
          </a:bodyPr>
          <a:p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" descr=""/>
          <p:cNvPicPr/>
          <p:nvPr/>
        </p:nvPicPr>
        <p:blipFill>
          <a:blip r:embed="rId1"/>
          <a:stretch/>
        </p:blipFill>
        <p:spPr>
          <a:xfrm>
            <a:off x="695520" y="1554120"/>
            <a:ext cx="8433360" cy="32572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686160" y="12600"/>
            <a:ext cx="7770600" cy="1141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dark forest"/>
                <a:ea typeface="Osaka"/>
              </a:rPr>
              <a:t>A Tour of the Serial Monitor</a:t>
            </a:r>
            <a:endParaRPr b="0" lang="en-GB" sz="3200" strike="noStrike" u="none">
              <a:solidFill>
                <a:srgbClr val="ffffff"/>
              </a:solidFill>
              <a:effectLst/>
              <a:uFillTx/>
              <a:latin typeface="dark fores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" descr=""/>
          <p:cNvPicPr/>
          <p:nvPr/>
        </p:nvPicPr>
        <p:blipFill>
          <a:blip r:embed="rId1"/>
          <a:stretch/>
        </p:blipFill>
        <p:spPr>
          <a:xfrm>
            <a:off x="695520" y="1554120"/>
            <a:ext cx="8433360" cy="32572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686160" y="12600"/>
            <a:ext cx="7770600" cy="1141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dark forest"/>
                <a:ea typeface="Osaka"/>
              </a:rPr>
              <a:t>A Tour of the Serial Monitor</a:t>
            </a:r>
            <a:endParaRPr b="0" lang="en-GB" sz="3200" strike="noStrike" u="none">
              <a:solidFill>
                <a:srgbClr val="ffffff"/>
              </a:solidFill>
              <a:effectLst/>
              <a:uFillTx/>
              <a:latin typeface="dark fores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" descr=""/>
          <p:cNvPicPr/>
          <p:nvPr/>
        </p:nvPicPr>
        <p:blipFill>
          <a:blip r:embed="rId1"/>
          <a:stretch/>
        </p:blipFill>
        <p:spPr>
          <a:xfrm>
            <a:off x="695520" y="1554120"/>
            <a:ext cx="8433360" cy="32572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686160" y="12600"/>
            <a:ext cx="7770600" cy="1141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dark forest"/>
                <a:ea typeface="Osaka"/>
              </a:rPr>
              <a:t>A Tour of the Serial Monitor</a:t>
            </a:r>
            <a:endParaRPr b="0" lang="en-GB" sz="3200" strike="noStrike" u="none">
              <a:solidFill>
                <a:srgbClr val="ffffff"/>
              </a:solidFill>
              <a:effectLst/>
              <a:uFillTx/>
              <a:latin typeface="dark fores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" descr=""/>
          <p:cNvPicPr/>
          <p:nvPr/>
        </p:nvPicPr>
        <p:blipFill>
          <a:blip r:embed="rId1"/>
          <a:stretch/>
        </p:blipFill>
        <p:spPr>
          <a:xfrm>
            <a:off x="695520" y="1554120"/>
            <a:ext cx="8433360" cy="32572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686160" y="12600"/>
            <a:ext cx="7770600" cy="1141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dark forest"/>
                <a:ea typeface="Osaka"/>
              </a:rPr>
              <a:t>A Tour of the Serial Monitor</a:t>
            </a:r>
            <a:endParaRPr b="0" lang="en-GB" sz="3200" strike="noStrike" u="none">
              <a:solidFill>
                <a:srgbClr val="ffffff"/>
              </a:solidFill>
              <a:effectLst/>
              <a:uFillTx/>
              <a:latin typeface="dark fores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685800" y="12240"/>
            <a:ext cx="7770600" cy="1141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dark forest"/>
                <a:ea typeface="Osaka"/>
              </a:rPr>
              <a:t>A Tour of the Serial Monitor</a:t>
            </a:r>
            <a:endParaRPr b="0" lang="en-GB" sz="3200" strike="noStrike" u="none">
              <a:solidFill>
                <a:srgbClr val="ffffff"/>
              </a:solidFill>
              <a:effectLst/>
              <a:uFillTx/>
              <a:latin typeface="dark forest"/>
            </a:endParaRPr>
          </a:p>
        </p:txBody>
      </p:sp>
      <p:pic>
        <p:nvPicPr>
          <p:cNvPr id="177" name="" descr=""/>
          <p:cNvPicPr/>
          <p:nvPr/>
        </p:nvPicPr>
        <p:blipFill>
          <a:blip r:embed="rId1"/>
          <a:stretch/>
        </p:blipFill>
        <p:spPr>
          <a:xfrm>
            <a:off x="695520" y="1554120"/>
            <a:ext cx="8433360" cy="32572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685800" y="12240"/>
            <a:ext cx="7770600" cy="1141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dark forest"/>
                <a:ea typeface="Osaka"/>
              </a:rPr>
              <a:t>Boolean Operators</a:t>
            </a:r>
            <a:endParaRPr b="0" lang="en-GB" sz="3200" strike="noStrike" u="none">
              <a:solidFill>
                <a:srgbClr val="ffffff"/>
              </a:solidFill>
              <a:effectLst/>
              <a:uFillTx/>
              <a:latin typeface="dark forest"/>
            </a:endParaRPr>
          </a:p>
        </p:txBody>
      </p:sp>
      <p:graphicFrame>
        <p:nvGraphicFramePr>
          <p:cNvPr id="55" name="Content Placeholder 3"/>
          <p:cNvGraphicFramePr/>
          <p:nvPr/>
        </p:nvGraphicFramePr>
        <p:xfrm>
          <a:off x="1018440" y="1050120"/>
          <a:ext cx="7378200" cy="5087520"/>
        </p:xfrm>
        <a:graphic>
          <a:graphicData uri="http://schemas.openxmlformats.org/drawingml/2006/table">
            <a:tbl>
              <a:tblPr/>
              <a:tblGrid>
                <a:gridCol w="2755800"/>
                <a:gridCol w="4622760"/>
              </a:tblGrid>
              <a:tr h="429480"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000" strike="noStrike" u="none">
                          <a:solidFill>
                            <a:srgbClr val="ffffff"/>
                          </a:solidFill>
                          <a:effectLst/>
                          <a:uFillTx/>
                          <a:latin typeface="Cambria"/>
                          <a:ea typeface="Osaka"/>
                        </a:rPr>
                        <a:t>&lt;Boolean&gt;</a:t>
                      </a:r>
                      <a:endParaRPr b="0" lang="en-US" sz="20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Cambria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  <a:prstDash val="solid"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 w="720">
                      <a:solidFill>
                        <a:srgbClr val="ffffff"/>
                      </a:solidFill>
                      <a:prstDash val="solid"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solidFill>
                      <a:srgbClr val="2a6099"/>
                    </a:solidFill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US" sz="2000" strike="noStrike" u="none">
                          <a:solidFill>
                            <a:srgbClr val="ffffff"/>
                          </a:solidFill>
                          <a:effectLst/>
                          <a:uFillTx/>
                          <a:latin typeface="Cambria"/>
                          <a:ea typeface="Osaka"/>
                        </a:rPr>
                        <a:t>True if:</a:t>
                      </a:r>
                      <a:endParaRPr b="0" lang="en-US" sz="20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Cambria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  <a:prstDash val="solid"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 w="720">
                      <a:solidFill>
                        <a:srgbClr val="ffffff"/>
                      </a:solidFill>
                      <a:prstDash val="solid"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solidFill>
                      <a:srgbClr val="2a6099"/>
                    </a:solidFill>
                  </a:tcPr>
                </a:tc>
              </a:tr>
              <a:tr h="465480"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0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LM Mono 12"/>
                          <a:ea typeface="Osaka"/>
                        </a:rPr>
                        <a:t>(a)</a:t>
                      </a:r>
                      <a:endParaRPr b="1" lang="en-US" sz="2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LM Mono 12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  <a:prstDash val="solid"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>
                      <a:noFill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US" sz="20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mbria"/>
                          <a:ea typeface="Osaka"/>
                        </a:rPr>
                        <a:t>a is true, HIGH or does not equal zero</a:t>
                      </a:r>
                      <a:endParaRPr b="1" lang="en-US" sz="2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Cambria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  <a:prstDash val="solid"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>
                      <a:noFill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</a:tr>
              <a:tr h="465480"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0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LM Mono 12"/>
                        </a:rPr>
                        <a:t>(!a)</a:t>
                      </a:r>
                      <a:endParaRPr b="1" lang="en-US" sz="2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LM Mono 12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  <a:prstDash val="solid"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 w="720">
                      <a:solidFill>
                        <a:srgbClr val="ffffff"/>
                      </a:solidFill>
                      <a:prstDash val="solid"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US" sz="20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mbria"/>
                        </a:rPr>
                        <a:t>a is false, LOW or equals zero</a:t>
                      </a:r>
                      <a:endParaRPr b="1" lang="en-US" sz="2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Cambria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  <a:prstDash val="solid"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 w="720">
                      <a:solidFill>
                        <a:srgbClr val="ffffff"/>
                      </a:solidFill>
                      <a:prstDash val="solid"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solidFill>
                      <a:srgbClr val="e6e6e6"/>
                    </a:solidFill>
                  </a:tcPr>
                </a:tc>
              </a:tr>
              <a:tr h="465480"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0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LM Mono 12"/>
                          <a:ea typeface="Osaka"/>
                        </a:rPr>
                        <a:t>(a) == (b)</a:t>
                      </a:r>
                      <a:endParaRPr b="1" lang="en-US" sz="2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LM Mono 12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  <a:prstDash val="solid"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 w="720">
                      <a:solidFill>
                        <a:srgbClr val="ffffff"/>
                      </a:solidFill>
                      <a:prstDash val="solid"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US" sz="20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mbria"/>
                          <a:ea typeface="Osaka"/>
                        </a:rPr>
                        <a:t>a is equal to b</a:t>
                      </a:r>
                      <a:endParaRPr b="1" lang="en-US" sz="2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Cambria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  <a:prstDash val="solid"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 w="720">
                      <a:solidFill>
                        <a:srgbClr val="ffffff"/>
                      </a:solidFill>
                      <a:prstDash val="solid"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</a:tr>
              <a:tr h="465480"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0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LM Mono 12"/>
                          <a:ea typeface="Osaka"/>
                        </a:rPr>
                        <a:t>(a) != (b)</a:t>
                      </a:r>
                      <a:endParaRPr b="1" lang="en-US" sz="2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LM Mono 12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  <a:prstDash val="solid"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 w="720">
                      <a:solidFill>
                        <a:srgbClr val="ffffff"/>
                      </a:solidFill>
                      <a:prstDash val="solid"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US" sz="20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mbria"/>
                          <a:ea typeface="Osaka"/>
                        </a:rPr>
                        <a:t>a is not equal to b</a:t>
                      </a:r>
                      <a:endParaRPr b="1" lang="en-US" sz="2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Cambria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  <a:prstDash val="solid"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 w="720">
                      <a:solidFill>
                        <a:srgbClr val="ffffff"/>
                      </a:solidFill>
                      <a:prstDash val="solid"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solidFill>
                      <a:srgbClr val="e6e6e6"/>
                    </a:solidFill>
                  </a:tcPr>
                </a:tc>
              </a:tr>
              <a:tr h="465480"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0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LM Mono 12"/>
                          <a:ea typeface="Osaka"/>
                        </a:rPr>
                        <a:t>(a) &gt; (b)</a:t>
                      </a:r>
                      <a:endParaRPr b="1" lang="en-US" sz="2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LM Mono 12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  <a:prstDash val="solid"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 w="720">
                      <a:solidFill>
                        <a:srgbClr val="ffffff"/>
                      </a:solidFill>
                      <a:prstDash val="solid"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US" sz="20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mbria"/>
                          <a:ea typeface="Osaka"/>
                        </a:rPr>
                        <a:t>a is greater than b</a:t>
                      </a:r>
                      <a:endParaRPr b="1" lang="en-US" sz="2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Cambria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  <a:prstDash val="solid"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 w="720">
                      <a:solidFill>
                        <a:srgbClr val="ffffff"/>
                      </a:solidFill>
                      <a:prstDash val="solid"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</a:tr>
              <a:tr h="465480"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0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LM Mono 12"/>
                          <a:ea typeface="Osaka"/>
                        </a:rPr>
                        <a:t>(a) &gt;= (b)</a:t>
                      </a:r>
                      <a:endParaRPr b="1" lang="en-US" sz="2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LM Mono 12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  <a:prstDash val="solid"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 w="720">
                      <a:solidFill>
                        <a:srgbClr val="ffffff"/>
                      </a:solidFill>
                      <a:prstDash val="solid"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US" sz="20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mbria"/>
                          <a:ea typeface="Osaka"/>
                        </a:rPr>
                        <a:t>a is greater than or equal to b</a:t>
                      </a:r>
                      <a:endParaRPr b="1" lang="en-US" sz="2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Cambria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  <a:prstDash val="solid"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 w="720">
                      <a:solidFill>
                        <a:srgbClr val="ffffff"/>
                      </a:solidFill>
                      <a:prstDash val="solid"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solidFill>
                      <a:srgbClr val="e6e6e6"/>
                    </a:solidFill>
                  </a:tcPr>
                </a:tc>
              </a:tr>
              <a:tr h="465480"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0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LM Mono 12"/>
                          <a:ea typeface="Osaka"/>
                        </a:rPr>
                        <a:t>(a) &lt; (b)</a:t>
                      </a:r>
                      <a:endParaRPr b="1" lang="en-US" sz="2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LM Mono 12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  <a:prstDash val="solid"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 w="720">
                      <a:solidFill>
                        <a:srgbClr val="ffffff"/>
                      </a:solidFill>
                      <a:prstDash val="solid"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US" sz="20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mbria"/>
                          <a:ea typeface="Osaka"/>
                        </a:rPr>
                        <a:t>a is less than b</a:t>
                      </a:r>
                      <a:endParaRPr b="1" lang="en-US" sz="2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Cambria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  <a:prstDash val="solid"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 w="720">
                      <a:solidFill>
                        <a:srgbClr val="ffffff"/>
                      </a:solidFill>
                      <a:prstDash val="solid"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</a:tr>
              <a:tr h="465480"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0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LM Mono 12"/>
                          <a:ea typeface="Osaka"/>
                        </a:rPr>
                        <a:t>(a) &lt;= (b)</a:t>
                      </a:r>
                      <a:endParaRPr b="1" lang="en-US" sz="2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LM Mono 12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  <a:prstDash val="solid"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 w="720">
                      <a:solidFill>
                        <a:srgbClr val="ffffff"/>
                      </a:solidFill>
                      <a:prstDash val="solid"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US" sz="20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mbria"/>
                          <a:ea typeface="Osaka"/>
                        </a:rPr>
                        <a:t>a is less than or equal to b</a:t>
                      </a:r>
                      <a:endParaRPr b="1" lang="en-US" sz="2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Cambria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  <a:prstDash val="solid"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 w="720">
                      <a:solidFill>
                        <a:srgbClr val="ffffff"/>
                      </a:solidFill>
                      <a:prstDash val="solid"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solidFill>
                      <a:srgbClr val="e6e6e6"/>
                    </a:solidFill>
                  </a:tcPr>
                </a:tc>
              </a:tr>
              <a:tr h="465480"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0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LM Mono 12"/>
                          <a:ea typeface="Osaka"/>
                        </a:rPr>
                        <a:t>(a) &amp;&amp; (b)</a:t>
                      </a:r>
                      <a:endParaRPr b="1" lang="en-US" sz="2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LM Mono 12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  <a:prstDash val="solid"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 w="720">
                      <a:solidFill>
                        <a:srgbClr val="ffffff"/>
                      </a:solidFill>
                      <a:prstDash val="solid"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US" sz="20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mbria"/>
                          <a:ea typeface="Osaka"/>
                        </a:rPr>
                        <a:t>both a is true AND b is true</a:t>
                      </a:r>
                      <a:endParaRPr b="1" lang="en-US" sz="2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Cambria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  <a:prstDash val="solid"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 w="720">
                      <a:solidFill>
                        <a:srgbClr val="ffffff"/>
                      </a:solidFill>
                      <a:prstDash val="solid"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</a:tr>
              <a:tr h="469080"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0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LM Mono 12"/>
                          <a:ea typeface="Osaka"/>
                        </a:rPr>
                        <a:t>(a) || (b)</a:t>
                      </a:r>
                      <a:endParaRPr b="1" lang="en-US" sz="2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LM Mono 12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  <a:prstDash val="solid"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 w="720">
                      <a:solidFill>
                        <a:srgbClr val="ffffff"/>
                      </a:solidFill>
                      <a:prstDash val="solid"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US" sz="20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mbria"/>
                          <a:ea typeface="Osaka"/>
                        </a:rPr>
                        <a:t>either a is true OR b is true</a:t>
                      </a:r>
                      <a:endParaRPr b="1" lang="en-US" sz="2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Cambria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  <a:prstDash val="solid"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 w="720">
                      <a:solidFill>
                        <a:srgbClr val="ffffff"/>
                      </a:solidFill>
                      <a:prstDash val="solid"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solidFill>
                      <a:srgbClr val="e6e6e6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685800" y="12240"/>
            <a:ext cx="7770600" cy="1141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dark forest"/>
                <a:ea typeface="Osaka"/>
              </a:rPr>
              <a:t>A Tour of the Serial Monitor</a:t>
            </a:r>
            <a:endParaRPr b="0" lang="en-GB" sz="3200" strike="noStrike" u="none">
              <a:solidFill>
                <a:srgbClr val="ffffff"/>
              </a:solidFill>
              <a:effectLst/>
              <a:uFillTx/>
              <a:latin typeface="dark forest"/>
            </a:endParaRPr>
          </a:p>
        </p:txBody>
      </p:sp>
      <p:pic>
        <p:nvPicPr>
          <p:cNvPr id="179" name="" descr=""/>
          <p:cNvPicPr/>
          <p:nvPr/>
        </p:nvPicPr>
        <p:blipFill>
          <a:blip r:embed="rId1"/>
          <a:stretch/>
        </p:blipFill>
        <p:spPr>
          <a:xfrm>
            <a:off x="695520" y="1554120"/>
            <a:ext cx="8433360" cy="32572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685800" y="16560"/>
            <a:ext cx="7770600" cy="1141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dark forest"/>
                <a:ea typeface="Osaka"/>
              </a:rPr>
              <a:t>Baud Rate</a:t>
            </a:r>
            <a:endParaRPr b="0" lang="en-GB" sz="3200" strike="noStrike" u="none">
              <a:solidFill>
                <a:srgbClr val="ffffff"/>
              </a:solidFill>
              <a:effectLst/>
              <a:uFillTx/>
              <a:latin typeface="dark forest"/>
            </a:endParaRPr>
          </a:p>
        </p:txBody>
      </p:sp>
      <p:pic>
        <p:nvPicPr>
          <p:cNvPr id="181" name="" descr=""/>
          <p:cNvPicPr/>
          <p:nvPr/>
        </p:nvPicPr>
        <p:blipFill>
          <a:blip r:embed="rId1"/>
          <a:stretch/>
        </p:blipFill>
        <p:spPr>
          <a:xfrm>
            <a:off x="535320" y="3169080"/>
            <a:ext cx="3816360" cy="18036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82" name="" descr=""/>
          <p:cNvPicPr/>
          <p:nvPr/>
        </p:nvPicPr>
        <p:blipFill>
          <a:blip r:embed="rId2"/>
          <a:stretch/>
        </p:blipFill>
        <p:spPr>
          <a:xfrm>
            <a:off x="535320" y="1864440"/>
            <a:ext cx="3816360" cy="1804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83" name=""/>
          <p:cNvSpPr txBox="1"/>
          <p:nvPr/>
        </p:nvSpPr>
        <p:spPr>
          <a:xfrm>
            <a:off x="4663440" y="1828440"/>
            <a:ext cx="3931920" cy="3308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spAutoFit/>
          </a:bodyPr>
          <a:p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Cambria"/>
              </a:rPr>
              <a:t>How do we know how many 0’s and 1’s there are?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Cambria"/>
              </a:rPr>
              <a:t>We tell how the computer and microcontroller how long a signal has to be high or low to count as a 1 or a 0 by setting the 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Cambria"/>
              </a:rPr>
              <a:t>baud rate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Cambria"/>
              </a:rPr>
              <a:t>For our purposes it doesn’t really matter </a:t>
            </a:r>
            <a:r>
              <a:rPr b="0" i="1" lang="en-US" sz="1800" strike="noStrike" u="none">
                <a:solidFill>
                  <a:srgbClr val="000000"/>
                </a:solidFill>
                <a:effectLst/>
                <a:uFillTx/>
                <a:latin typeface="Cambria"/>
              </a:rPr>
              <a:t>what</a:t>
            </a: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Cambria"/>
              </a:rPr>
              <a:t> the baud rate is, it’s just important that the microcontroller and computer agree!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685800" y="12240"/>
            <a:ext cx="7770600" cy="1141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dark forest"/>
                <a:ea typeface="Osaka"/>
              </a:rPr>
              <a:t>Serial Commands</a:t>
            </a:r>
            <a:endParaRPr b="0" lang="en-GB" sz="3200" strike="noStrike" u="none">
              <a:solidFill>
                <a:srgbClr val="ffffff"/>
              </a:solidFill>
              <a:effectLst/>
              <a:uFillTx/>
              <a:latin typeface="dark forest"/>
            </a:endParaRPr>
          </a:p>
        </p:txBody>
      </p:sp>
      <p:sp>
        <p:nvSpPr>
          <p:cNvPr id="185" name="PlaceHolder 2"/>
          <p:cNvSpPr>
            <a:spLocks noGrp="1"/>
          </p:cNvSpPr>
          <p:nvPr>
            <p:ph/>
          </p:nvPr>
        </p:nvSpPr>
        <p:spPr>
          <a:xfrm>
            <a:off x="685800" y="1429920"/>
            <a:ext cx="7770600" cy="4647960"/>
          </a:xfrm>
          <a:prstGeom prst="rect">
            <a:avLst/>
          </a:prstGeom>
          <a:noFill/>
          <a:ln w="31680">
            <a:solidFill>
              <a:srgbClr val="000000"/>
            </a:solidFill>
            <a:round/>
          </a:ln>
        </p:spPr>
        <p:txBody>
          <a:bodyPr lIns="182880" rIns="182880" tIns="91440" bIns="91440" anchor="t">
            <a:noAutofit/>
          </a:bodyPr>
          <a:p>
            <a:pPr marL="343080" indent="-342720">
              <a:lnSpc>
                <a:spcPct val="100000"/>
              </a:lnSpc>
              <a:spcBef>
                <a:spcPts val="751"/>
              </a:spcBef>
              <a:buNone/>
              <a:tabLst>
                <a:tab algn="l" pos="0"/>
              </a:tabLst>
            </a:pPr>
            <a:r>
              <a:rPr b="1" lang="en-US" sz="2400" strike="noStrike" u="none">
                <a:solidFill>
                  <a:srgbClr val="3465a4"/>
                </a:solidFill>
                <a:effectLst/>
                <a:uFillTx/>
                <a:latin typeface="Courier New"/>
                <a:ea typeface="Osaka"/>
              </a:rPr>
              <a:t>Serial.begin</a:t>
            </a:r>
            <a:r>
              <a:rPr b="0" lang="en-US" sz="2400" strike="noStrike" u="none">
                <a:solidFill>
                  <a:srgbClr val="3465a4"/>
                </a:solidFill>
                <a:effectLst/>
                <a:uFillTx/>
                <a:latin typeface="Courier New"/>
                <a:ea typeface="Osaka"/>
              </a:rPr>
              <a:t>(baud_rate);</a:t>
            </a:r>
            <a:endParaRPr b="0" lang="en-GB" sz="2400" strike="noStrike" u="none">
              <a:solidFill>
                <a:srgbClr val="000000"/>
              </a:solidFill>
              <a:effectLst/>
              <a:uFillTx/>
              <a:latin typeface="HelveticaNeueLT Pro 77 BdCn"/>
            </a:endParaRPr>
          </a:p>
          <a:p>
            <a:pPr marL="343080" indent="-342720">
              <a:lnSpc>
                <a:spcPct val="100000"/>
              </a:lnSpc>
              <a:spcBef>
                <a:spcPts val="751"/>
              </a:spcBef>
              <a:buNone/>
              <a:tabLst>
                <a:tab algn="l" pos="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Courier New"/>
                <a:ea typeface="Osaka"/>
              </a:rPr>
              <a:t>	</a:t>
            </a:r>
            <a:r>
              <a:rPr b="0" lang="en-US" sz="2400" strike="noStrike" u="sng">
                <a:solidFill>
                  <a:srgbClr val="000000"/>
                </a:solidFill>
                <a:effectLst/>
                <a:uFillTx/>
                <a:latin typeface="Courier New"/>
                <a:ea typeface="Osaka"/>
              </a:rPr>
              <a:t>ex</a:t>
            </a: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Courier New"/>
                <a:ea typeface="Osaka"/>
              </a:rPr>
              <a:t>: </a:t>
            </a: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Courier New"/>
                <a:ea typeface="Osaka"/>
              </a:rPr>
              <a:t>Serial.begin</a:t>
            </a: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Courier New"/>
                <a:ea typeface="Osaka"/>
              </a:rPr>
              <a:t>(9600);</a:t>
            </a:r>
            <a:endParaRPr b="0" lang="en-GB" sz="2400" strike="noStrike" u="none">
              <a:solidFill>
                <a:srgbClr val="000000"/>
              </a:solidFill>
              <a:effectLst/>
              <a:uFillTx/>
              <a:latin typeface="HelveticaNeueLT Pro 77 BdCn"/>
            </a:endParaRPr>
          </a:p>
          <a:p>
            <a:pPr marL="343080" indent="-342720">
              <a:lnSpc>
                <a:spcPct val="100000"/>
              </a:lnSpc>
              <a:spcBef>
                <a:spcPts val="751"/>
              </a:spcBef>
              <a:buNone/>
              <a:tabLst>
                <a:tab algn="l" pos="0"/>
              </a:tabLst>
            </a:pPr>
            <a:endParaRPr b="0" lang="en-GB" sz="2400" strike="noStrike" u="none">
              <a:solidFill>
                <a:srgbClr val="000000"/>
              </a:solidFill>
              <a:effectLst/>
              <a:uFillTx/>
              <a:latin typeface="HelveticaNeueLT Pro 77 BdCn"/>
            </a:endParaRPr>
          </a:p>
          <a:p>
            <a:pPr marL="343080" indent="-342720">
              <a:lnSpc>
                <a:spcPct val="100000"/>
              </a:lnSpc>
              <a:spcBef>
                <a:spcPts val="751"/>
              </a:spcBef>
              <a:buNone/>
              <a:tabLst>
                <a:tab algn="l" pos="0"/>
              </a:tabLst>
            </a:pPr>
            <a:r>
              <a:rPr b="1" lang="en-US" sz="2400" strike="noStrike" u="none">
                <a:solidFill>
                  <a:srgbClr val="3465a4"/>
                </a:solidFill>
                <a:effectLst/>
                <a:uFillTx/>
                <a:latin typeface="Courier New"/>
                <a:ea typeface="Osaka"/>
              </a:rPr>
              <a:t>Serial.print</a:t>
            </a:r>
            <a:r>
              <a:rPr b="0" lang="en-US" sz="2400" strike="noStrike" u="none">
                <a:solidFill>
                  <a:srgbClr val="3465a4"/>
                </a:solidFill>
                <a:effectLst/>
                <a:uFillTx/>
                <a:latin typeface="Courier New"/>
                <a:ea typeface="Osaka"/>
              </a:rPr>
              <a:t>(“Text”);</a:t>
            </a:r>
            <a:endParaRPr b="0" lang="en-GB" sz="2400" strike="noStrike" u="none">
              <a:solidFill>
                <a:srgbClr val="000000"/>
              </a:solidFill>
              <a:effectLst/>
              <a:uFillTx/>
              <a:latin typeface="HelveticaNeueLT Pro 77 BdCn"/>
            </a:endParaRPr>
          </a:p>
          <a:p>
            <a:pPr marL="343080" indent="-342720">
              <a:lnSpc>
                <a:spcPct val="100000"/>
              </a:lnSpc>
              <a:spcBef>
                <a:spcPts val="751"/>
              </a:spcBef>
              <a:buNone/>
              <a:tabLst>
                <a:tab algn="l" pos="0"/>
              </a:tabLst>
            </a:pPr>
            <a:r>
              <a:rPr b="1" lang="en-US" sz="2400" strike="noStrike" u="none">
                <a:solidFill>
                  <a:srgbClr val="3465a4"/>
                </a:solidFill>
                <a:effectLst/>
                <a:uFillTx/>
                <a:latin typeface="Courier New"/>
                <a:ea typeface="Osaka"/>
              </a:rPr>
              <a:t>Serial.print</a:t>
            </a:r>
            <a:r>
              <a:rPr b="0" lang="en-US" sz="2400" strike="noStrike" u="none">
                <a:solidFill>
                  <a:srgbClr val="3465a4"/>
                </a:solidFill>
                <a:effectLst/>
                <a:uFillTx/>
                <a:latin typeface="Courier New"/>
                <a:ea typeface="Osaka"/>
              </a:rPr>
              <a:t>(variable);</a:t>
            </a:r>
            <a:endParaRPr b="0" lang="en-GB" sz="2400" strike="noStrike" u="none">
              <a:solidFill>
                <a:srgbClr val="000000"/>
              </a:solidFill>
              <a:effectLst/>
              <a:uFillTx/>
              <a:latin typeface="HelveticaNeueLT Pro 77 BdCn"/>
            </a:endParaRPr>
          </a:p>
          <a:p>
            <a:pPr marL="343080" indent="-342720">
              <a:lnSpc>
                <a:spcPct val="100000"/>
              </a:lnSpc>
              <a:spcBef>
                <a:spcPts val="751"/>
              </a:spcBef>
              <a:buNone/>
              <a:tabLst>
                <a:tab algn="l" pos="0"/>
              </a:tabLst>
            </a:pPr>
            <a:endParaRPr b="0" lang="en-GB" sz="2400" strike="noStrike" u="none">
              <a:solidFill>
                <a:srgbClr val="000000"/>
              </a:solidFill>
              <a:effectLst/>
              <a:uFillTx/>
              <a:latin typeface="HelveticaNeueLT Pro 77 BdCn"/>
            </a:endParaRPr>
          </a:p>
          <a:p>
            <a:pPr marL="343080" indent="-342720">
              <a:lnSpc>
                <a:spcPct val="100000"/>
              </a:lnSpc>
              <a:spcBef>
                <a:spcPts val="751"/>
              </a:spcBef>
              <a:buNone/>
              <a:tabLst>
                <a:tab algn="l" pos="0"/>
              </a:tabLst>
            </a:pPr>
            <a:r>
              <a:rPr b="1" lang="en-US" sz="2400" strike="noStrike" u="none">
                <a:solidFill>
                  <a:srgbClr val="3465a4"/>
                </a:solidFill>
                <a:effectLst/>
                <a:uFillTx/>
                <a:latin typeface="Courier New"/>
                <a:ea typeface="Osaka"/>
              </a:rPr>
              <a:t>Serial.println</a:t>
            </a:r>
            <a:r>
              <a:rPr b="0" lang="en-US" sz="2400" strike="noStrike" u="none">
                <a:solidFill>
                  <a:srgbClr val="3465a4"/>
                </a:solidFill>
                <a:effectLst/>
                <a:uFillTx/>
                <a:latin typeface="Courier New"/>
                <a:ea typeface="Osaka"/>
              </a:rPr>
              <a:t>(“Text”);</a:t>
            </a:r>
            <a:endParaRPr b="0" lang="en-GB" sz="2400" strike="noStrike" u="none">
              <a:solidFill>
                <a:srgbClr val="000000"/>
              </a:solidFill>
              <a:effectLst/>
              <a:uFillTx/>
              <a:latin typeface="HelveticaNeueLT Pro 77 BdCn"/>
            </a:endParaRPr>
          </a:p>
          <a:p>
            <a:pPr marL="343080" indent="-342720">
              <a:lnSpc>
                <a:spcPct val="100000"/>
              </a:lnSpc>
              <a:spcBef>
                <a:spcPts val="751"/>
              </a:spcBef>
              <a:buNone/>
              <a:tabLst>
                <a:tab algn="l" pos="0"/>
              </a:tabLst>
            </a:pPr>
            <a:r>
              <a:rPr b="1" lang="en-US" sz="2400" strike="noStrike" u="none">
                <a:solidFill>
                  <a:srgbClr val="3465a4"/>
                </a:solidFill>
                <a:effectLst/>
                <a:uFillTx/>
                <a:latin typeface="Courier New"/>
                <a:ea typeface="Osaka"/>
              </a:rPr>
              <a:t>Serial.println</a:t>
            </a:r>
            <a:r>
              <a:rPr b="0" lang="en-US" sz="2400" strike="noStrike" u="none">
                <a:solidFill>
                  <a:srgbClr val="3465a4"/>
                </a:solidFill>
                <a:effectLst/>
                <a:uFillTx/>
                <a:latin typeface="Courier New"/>
                <a:ea typeface="Osaka"/>
              </a:rPr>
              <a:t>(variable);</a:t>
            </a:r>
            <a:endParaRPr b="0" lang="en-GB" sz="2400" strike="noStrike" u="none">
              <a:solidFill>
                <a:srgbClr val="000000"/>
              </a:solidFill>
              <a:effectLst/>
              <a:uFillTx/>
              <a:latin typeface="HelveticaNeueLT Pro 77 BdCn"/>
            </a:endParaRPr>
          </a:p>
          <a:p>
            <a:pPr marL="343080" indent="-342720">
              <a:lnSpc>
                <a:spcPct val="100000"/>
              </a:lnSpc>
              <a:spcBef>
                <a:spcPts val="751"/>
              </a:spcBef>
              <a:buNone/>
              <a:tabLst>
                <a:tab algn="l" pos="0"/>
              </a:tabLst>
            </a:pPr>
            <a:endParaRPr b="0" lang="en-GB" sz="1000" strike="noStrike" u="none">
              <a:solidFill>
                <a:srgbClr val="000000"/>
              </a:solidFill>
              <a:effectLst/>
              <a:uFillTx/>
              <a:latin typeface="HelveticaNeueLT Pro 77 BdC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title"/>
          </p:nvPr>
        </p:nvSpPr>
        <p:spPr>
          <a:xfrm>
            <a:off x="685800" y="16560"/>
            <a:ext cx="7770600" cy="1141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dark forest"/>
                <a:ea typeface="Osaka"/>
              </a:rPr>
              <a:t>Ask Arduino - Code Review</a:t>
            </a:r>
            <a:endParaRPr b="0" lang="en-GB" sz="3200" strike="noStrike" u="none">
              <a:solidFill>
                <a:srgbClr val="ffffff"/>
              </a:solidFill>
              <a:effectLst/>
              <a:uFillTx/>
              <a:latin typeface="dark forest"/>
            </a:endParaRPr>
          </a:p>
        </p:txBody>
      </p:sp>
      <p:pic>
        <p:nvPicPr>
          <p:cNvPr id="187" name="" descr=""/>
          <p:cNvPicPr/>
          <p:nvPr/>
        </p:nvPicPr>
        <p:blipFill>
          <a:blip r:embed="rId1"/>
          <a:stretch/>
        </p:blipFill>
        <p:spPr>
          <a:xfrm>
            <a:off x="630000" y="1096920"/>
            <a:ext cx="7965360" cy="50796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685800" y="32760"/>
            <a:ext cx="777204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dark forest"/>
                <a:ea typeface="Osaka"/>
              </a:rPr>
              <a:t>Serial Communication:</a:t>
            </a:r>
            <a:br>
              <a:rPr sz="3200"/>
            </a:b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dark forest"/>
                <a:ea typeface="Osaka"/>
              </a:rPr>
              <a:t>Serial Debugging</a:t>
            </a: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HelveticaNeueLT Pro 77 BdCn"/>
                <a:ea typeface="Osaka"/>
              </a:rPr>
              <a:t> </a:t>
            </a:r>
            <a:endParaRPr b="0" lang="en-GB" sz="3200" strike="noStrike" u="none">
              <a:solidFill>
                <a:srgbClr val="ffffff"/>
              </a:solidFill>
              <a:effectLst/>
              <a:uFillTx/>
              <a:latin typeface="dark forest"/>
            </a:endParaRPr>
          </a:p>
        </p:txBody>
      </p:sp>
      <p:sp>
        <p:nvSpPr>
          <p:cNvPr id="189" name="PlaceHolder 2"/>
          <p:cNvSpPr>
            <a:spLocks noGrp="1"/>
          </p:cNvSpPr>
          <p:nvPr>
            <p:ph/>
          </p:nvPr>
        </p:nvSpPr>
        <p:spPr>
          <a:xfrm>
            <a:off x="457200" y="1421640"/>
            <a:ext cx="6454440" cy="2596680"/>
          </a:xfrm>
          <a:prstGeom prst="rect">
            <a:avLst/>
          </a:prstGeom>
          <a:solidFill>
            <a:srgbClr val="ffffff"/>
          </a:solidFill>
          <a:ln w="38160">
            <a:solidFill>
              <a:srgbClr val="000000"/>
            </a:solidFill>
            <a:round/>
          </a:ln>
        </p:spPr>
        <p:txBody>
          <a:bodyPr lIns="90000" rIns="90000" tIns="46800" bIns="46800" anchor="t">
            <a:noAutofit/>
          </a:bodyPr>
          <a:p>
            <a:pPr marL="343080" indent="-340920">
              <a:lnSpc>
                <a:spcPct val="100000"/>
              </a:lnSpc>
              <a:spcBef>
                <a:spcPts val="751"/>
              </a:spcBef>
              <a:buNone/>
              <a:tabLst>
                <a:tab algn="l" pos="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Courier New"/>
                <a:ea typeface="Osaka"/>
              </a:rPr>
              <a:t>void 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Courier New"/>
                <a:ea typeface="Osaka"/>
              </a:rPr>
              <a:t>loop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Courier New"/>
                <a:ea typeface="Osaka"/>
              </a:rPr>
              <a:t>() 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HelveticaNeueLT Pro 77 BdCn"/>
            </a:endParaRPr>
          </a:p>
          <a:p>
            <a:pPr marL="343080" indent="-340920">
              <a:lnSpc>
                <a:spcPct val="100000"/>
              </a:lnSpc>
              <a:spcBef>
                <a:spcPts val="751"/>
              </a:spcBef>
              <a:buNone/>
              <a:tabLst>
                <a:tab algn="l" pos="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Courier New"/>
                <a:ea typeface="Osaka"/>
              </a:rPr>
              <a:t>{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HelveticaNeueLT Pro 77 BdCn"/>
            </a:endParaRPr>
          </a:p>
          <a:p>
            <a:pPr marL="343080" indent="-340920">
              <a:lnSpc>
                <a:spcPct val="100000"/>
              </a:lnSpc>
              <a:spcBef>
                <a:spcPts val="751"/>
              </a:spcBef>
              <a:buNone/>
              <a:tabLst>
                <a:tab algn="l" pos="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Courier New"/>
                <a:ea typeface="Osaka"/>
              </a:rPr>
              <a:t>	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Courier New"/>
                <a:ea typeface="Osaka"/>
              </a:rPr>
              <a:t>int xVar = 10;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HelveticaNeueLT Pro 77 BdCn"/>
            </a:endParaRPr>
          </a:p>
          <a:p>
            <a:pPr marL="343080" indent="-340920">
              <a:lnSpc>
                <a:spcPct val="100000"/>
              </a:lnSpc>
              <a:spcBef>
                <a:spcPts val="751"/>
              </a:spcBef>
              <a:buNone/>
              <a:tabLst>
                <a:tab algn="l" pos="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Courier New"/>
                <a:ea typeface="Osaka"/>
              </a:rPr>
              <a:t>	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Courier New"/>
                <a:ea typeface="Osaka"/>
              </a:rPr>
              <a:t>Serial.print ( “Variable xVar is “ ) ;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HelveticaNeueLT Pro 77 BdCn"/>
            </a:endParaRPr>
          </a:p>
          <a:p>
            <a:pPr marL="343080" indent="-340920">
              <a:lnSpc>
                <a:spcPct val="100000"/>
              </a:lnSpc>
              <a:spcBef>
                <a:spcPts val="751"/>
              </a:spcBef>
              <a:buNone/>
              <a:tabLst>
                <a:tab algn="l" pos="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Courier New"/>
                <a:ea typeface="Osaka"/>
              </a:rPr>
              <a:t>	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Courier New"/>
                <a:ea typeface="Osaka"/>
              </a:rPr>
              <a:t>Serial.println ( xVar ) ;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HelveticaNeueLT Pro 77 BdCn"/>
            </a:endParaRPr>
          </a:p>
          <a:p>
            <a:pPr marL="343080" indent="-340920">
              <a:lnSpc>
                <a:spcPct val="100000"/>
              </a:lnSpc>
              <a:spcBef>
                <a:spcPts val="751"/>
              </a:spcBef>
              <a:buNone/>
              <a:tabLst>
                <a:tab algn="l" pos="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Courier New"/>
                <a:ea typeface="Osaka"/>
              </a:rPr>
              <a:t>}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HelveticaNeueLT Pro 77 BdCn"/>
            </a:endParaRPr>
          </a:p>
        </p:txBody>
      </p:sp>
      <p:pic>
        <p:nvPicPr>
          <p:cNvPr id="190" name="Picture 2" descr=""/>
          <p:cNvPicPr/>
          <p:nvPr/>
        </p:nvPicPr>
        <p:blipFill>
          <a:blip r:embed="rId1"/>
          <a:stretch/>
        </p:blipFill>
        <p:spPr>
          <a:xfrm>
            <a:off x="5270040" y="3058200"/>
            <a:ext cx="3801600" cy="269496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nodeType="clickEffect" fill="hold">
                      <p:stCondLst>
                        <p:cond delay="indefinite"/>
                      </p:stCondLst>
                      <p:childTnLst>
                        <p:par>
                          <p:cTn id="4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/>
          </p:cNvSpPr>
          <p:nvPr>
            <p:ph/>
          </p:nvPr>
        </p:nvSpPr>
        <p:spPr>
          <a:xfrm>
            <a:off x="457560" y="1422000"/>
            <a:ext cx="6454440" cy="2596680"/>
          </a:xfrm>
          <a:prstGeom prst="rect">
            <a:avLst/>
          </a:prstGeom>
          <a:solidFill>
            <a:srgbClr val="ffffff"/>
          </a:solidFill>
          <a:ln w="38160">
            <a:solidFill>
              <a:srgbClr val="000000"/>
            </a:solidFill>
            <a:round/>
          </a:ln>
        </p:spPr>
        <p:txBody>
          <a:bodyPr lIns="90000" rIns="90000" tIns="46800" bIns="46800" anchor="t">
            <a:noAutofit/>
          </a:bodyPr>
          <a:p>
            <a:pPr marL="343080" indent="-340920">
              <a:lnSpc>
                <a:spcPct val="100000"/>
              </a:lnSpc>
              <a:spcBef>
                <a:spcPts val="751"/>
              </a:spcBef>
              <a:buNone/>
              <a:tabLst>
                <a:tab algn="l" pos="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Courier New"/>
                <a:ea typeface="Osaka"/>
              </a:rPr>
              <a:t>void 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Courier New"/>
                <a:ea typeface="Osaka"/>
              </a:rPr>
              <a:t>loop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Courier New"/>
                <a:ea typeface="Osaka"/>
              </a:rPr>
              <a:t> ( ) 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HelveticaNeueLT Pro 77 BdCn"/>
            </a:endParaRPr>
          </a:p>
          <a:p>
            <a:pPr marL="343080" indent="-340920">
              <a:lnSpc>
                <a:spcPct val="100000"/>
              </a:lnSpc>
              <a:spcBef>
                <a:spcPts val="751"/>
              </a:spcBef>
              <a:buNone/>
              <a:tabLst>
                <a:tab algn="l" pos="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Courier New"/>
                <a:ea typeface="Osaka"/>
              </a:rPr>
              <a:t>{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HelveticaNeueLT Pro 77 BdCn"/>
            </a:endParaRPr>
          </a:p>
          <a:p>
            <a:pPr marL="343080" indent="-340920">
              <a:lnSpc>
                <a:spcPct val="100000"/>
              </a:lnSpc>
              <a:spcBef>
                <a:spcPts val="751"/>
              </a:spcBef>
              <a:buNone/>
              <a:tabLst>
                <a:tab algn="l" pos="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Courier New"/>
                <a:ea typeface="Osaka"/>
              </a:rPr>
              <a:t>  Serial.print (“Digital pin 9: “);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HelveticaNeueLT Pro 77 BdCn"/>
            </a:endParaRPr>
          </a:p>
          <a:p>
            <a:pPr marL="343080" indent="-340920">
              <a:lnSpc>
                <a:spcPct val="100000"/>
              </a:lnSpc>
              <a:spcBef>
                <a:spcPts val="751"/>
              </a:spcBef>
              <a:buNone/>
              <a:tabLst>
                <a:tab algn="l" pos="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Courier New"/>
                <a:ea typeface="Osaka"/>
              </a:rPr>
              <a:t>  Serial.println (digitalRead(9));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HelveticaNeueLT Pro 77 BdCn"/>
            </a:endParaRPr>
          </a:p>
          <a:p>
            <a:pPr marL="343080" indent="-340920">
              <a:lnSpc>
                <a:spcPct val="100000"/>
              </a:lnSpc>
              <a:spcBef>
                <a:spcPts val="751"/>
              </a:spcBef>
              <a:buNone/>
              <a:tabLst>
                <a:tab algn="l" pos="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Courier New"/>
                <a:ea typeface="Osaka"/>
              </a:rPr>
              <a:t>}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HelveticaNeueLT Pro 77 BdCn"/>
            </a:endParaRPr>
          </a:p>
        </p:txBody>
      </p:sp>
      <p:sp>
        <p:nvSpPr>
          <p:cNvPr id="192" name="PlaceHolder 2"/>
          <p:cNvSpPr>
            <a:spLocks noGrp="1"/>
          </p:cNvSpPr>
          <p:nvPr>
            <p:ph type="title"/>
          </p:nvPr>
        </p:nvSpPr>
        <p:spPr>
          <a:xfrm>
            <a:off x="685800" y="32760"/>
            <a:ext cx="777204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dark forest"/>
                <a:ea typeface="Osaka"/>
              </a:rPr>
              <a:t>Serial Communication:</a:t>
            </a:r>
            <a:br>
              <a:rPr sz="3200"/>
            </a:b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dark forest"/>
                <a:ea typeface="Osaka"/>
              </a:rPr>
              <a:t>Serial Troubleshooting</a:t>
            </a:r>
            <a:endParaRPr b="0" lang="en-GB" sz="3200" strike="noStrike" u="none">
              <a:solidFill>
                <a:srgbClr val="ffffff"/>
              </a:solidFill>
              <a:effectLst/>
              <a:uFillTx/>
              <a:latin typeface="dark forest"/>
            </a:endParaRPr>
          </a:p>
        </p:txBody>
      </p:sp>
      <p:pic>
        <p:nvPicPr>
          <p:cNvPr id="193" name="Picture 2" descr=""/>
          <p:cNvPicPr/>
          <p:nvPr/>
        </p:nvPicPr>
        <p:blipFill>
          <a:blip r:embed="rId1"/>
          <a:stretch/>
        </p:blipFill>
        <p:spPr>
          <a:xfrm>
            <a:off x="5266800" y="3058200"/>
            <a:ext cx="3803400" cy="26964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7" dur="indefinite" restart="never" nodeType="tmRoot">
          <p:childTnLst>
            <p:seq>
              <p:cTn id="8" dur="indefinite" nodeType="mainSeq">
                <p:childTnLst>
                  <p:par>
                    <p:cTn id="9" nodeType="clickEffect" fill="hold">
                      <p:stCondLst>
                        <p:cond delay="indefinite"/>
                      </p:stCondLst>
                      <p:childTnLst>
                        <p:par>
                          <p:cTn id="10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/>
          </p:cNvSpPr>
          <p:nvPr>
            <p:ph type="title"/>
          </p:nvPr>
        </p:nvSpPr>
        <p:spPr>
          <a:xfrm>
            <a:off x="685800" y="-43560"/>
            <a:ext cx="7770600" cy="554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dark forest"/>
                <a:ea typeface="Osaka"/>
              </a:rPr>
              <a:t>Night Light - Code Review</a:t>
            </a:r>
            <a:endParaRPr b="0" lang="en-GB" sz="3200" strike="noStrike" u="none">
              <a:solidFill>
                <a:srgbClr val="ffffff"/>
              </a:solidFill>
              <a:effectLst/>
              <a:uFillTx/>
              <a:latin typeface="dark forest"/>
            </a:endParaRPr>
          </a:p>
        </p:txBody>
      </p:sp>
      <p:pic>
        <p:nvPicPr>
          <p:cNvPr id="195" name="" descr=""/>
          <p:cNvPicPr/>
          <p:nvPr/>
        </p:nvPicPr>
        <p:blipFill>
          <a:blip r:embed="rId1"/>
          <a:stretch/>
        </p:blipFill>
        <p:spPr>
          <a:xfrm>
            <a:off x="667800" y="423720"/>
            <a:ext cx="7927560" cy="57524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/>
          </p:cNvSpPr>
          <p:nvPr>
            <p:ph type="title"/>
          </p:nvPr>
        </p:nvSpPr>
        <p:spPr>
          <a:xfrm>
            <a:off x="685800" y="304560"/>
            <a:ext cx="7770600" cy="1141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dark forest"/>
                <a:ea typeface="Osaka"/>
              </a:rPr>
              <a:t>Analog Sensors</a:t>
            </a:r>
            <a:endParaRPr b="0" lang="en-GB" sz="3200" strike="noStrike" u="none">
              <a:solidFill>
                <a:srgbClr val="ffffff"/>
              </a:solidFill>
              <a:effectLst/>
              <a:uFillTx/>
              <a:latin typeface="dark forest"/>
            </a:endParaRPr>
          </a:p>
        </p:txBody>
      </p:sp>
      <p:sp>
        <p:nvSpPr>
          <p:cNvPr id="197" name="PlaceHolder 2"/>
          <p:cNvSpPr>
            <a:spLocks noGrp="1"/>
          </p:cNvSpPr>
          <p:nvPr>
            <p:ph/>
          </p:nvPr>
        </p:nvSpPr>
        <p:spPr>
          <a:xfrm>
            <a:off x="685800" y="1675800"/>
            <a:ext cx="7770600" cy="4417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marL="343080" indent="-342720">
              <a:lnSpc>
                <a:spcPct val="100000"/>
              </a:lnSpc>
              <a:spcBef>
                <a:spcPts val="751"/>
              </a:spcBef>
              <a:buNone/>
              <a:tabLst>
                <a:tab algn="l" pos="0"/>
              </a:tabLst>
            </a:pPr>
            <a:r>
              <a:rPr b="0" lang="en-US" sz="3600" strike="noStrike" u="none">
                <a:solidFill>
                  <a:srgbClr val="000000"/>
                </a:solidFill>
                <a:effectLst/>
                <a:uFillTx/>
                <a:latin typeface="Cambria"/>
                <a:ea typeface="Osaka"/>
              </a:rPr>
              <a:t>Examples:</a:t>
            </a: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HelveticaNeueLT Pro 77 BdCn"/>
                <a:ea typeface="Osaka"/>
              </a:rPr>
              <a:t>	</a:t>
            </a: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HelveticaNeueLT Pro 77 BdCn"/>
                <a:ea typeface="Osaka"/>
              </a:rPr>
              <a:t>	</a:t>
            </a: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HelveticaNeueLT Pro 77 BdCn"/>
                <a:ea typeface="Osaka"/>
              </a:rPr>
              <a:t>	</a:t>
            </a: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HelveticaNeueLT Pro 77 BdCn"/>
                <a:ea typeface="Osaka"/>
              </a:rPr>
              <a:t>	</a:t>
            </a: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HelveticaNeueLT Pro 77 BdCn"/>
                <a:ea typeface="Osaka"/>
              </a:rPr>
              <a:t>	</a:t>
            </a:r>
            <a:endParaRPr b="0" lang="en-GB" sz="2400" strike="noStrike" u="none">
              <a:solidFill>
                <a:srgbClr val="000000"/>
              </a:solidFill>
              <a:effectLst/>
              <a:uFillTx/>
              <a:latin typeface="HelveticaNeueLT Pro 77 BdCn"/>
            </a:endParaRPr>
          </a:p>
          <a:p>
            <a:pPr marL="343080" indent="-342720">
              <a:lnSpc>
                <a:spcPct val="100000"/>
              </a:lnSpc>
              <a:spcBef>
                <a:spcPts val="751"/>
              </a:spcBef>
              <a:buNone/>
              <a:tabLst>
                <a:tab algn="l" pos="0"/>
              </a:tabLst>
            </a:pPr>
            <a:endParaRPr b="0" lang="en-GB" sz="2400" strike="noStrike" u="none">
              <a:solidFill>
                <a:srgbClr val="000000"/>
              </a:solidFill>
              <a:effectLst/>
              <a:uFillTx/>
              <a:latin typeface="HelveticaNeueLT Pro 77 BdCn"/>
            </a:endParaRPr>
          </a:p>
        </p:txBody>
      </p:sp>
      <p:graphicFrame>
        <p:nvGraphicFramePr>
          <p:cNvPr id="198" name="Table 1"/>
          <p:cNvGraphicFramePr/>
          <p:nvPr/>
        </p:nvGraphicFramePr>
        <p:xfrm>
          <a:off x="1727280" y="2587320"/>
          <a:ext cx="5951160" cy="2871720"/>
        </p:xfrm>
        <a:graphic>
          <a:graphicData uri="http://schemas.openxmlformats.org/drawingml/2006/table">
            <a:tbl>
              <a:tblPr/>
              <a:tblGrid>
                <a:gridCol w="2975760"/>
                <a:gridCol w="2975760"/>
              </a:tblGrid>
              <a:tr h="478440"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1" lang="en-US" sz="2400" strike="noStrike" u="none">
                          <a:solidFill>
                            <a:srgbClr val="ffffff"/>
                          </a:solidFill>
                          <a:effectLst/>
                          <a:uFillTx/>
                          <a:latin typeface="Cambria"/>
                          <a:ea typeface="Osaka"/>
                        </a:rPr>
                        <a:t>Sensors</a:t>
                      </a:r>
                      <a:endParaRPr b="0" lang="en-US" sz="24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Cambria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rgbClr val="3333cc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1" lang="en-US" sz="2400" strike="noStrike" u="none">
                          <a:solidFill>
                            <a:srgbClr val="ffffff"/>
                          </a:solidFill>
                          <a:effectLst/>
                          <a:uFillTx/>
                          <a:latin typeface="Cambria"/>
                          <a:ea typeface="Osaka"/>
                        </a:rPr>
                        <a:t>Variables</a:t>
                      </a:r>
                      <a:endParaRPr b="0" lang="en-US" sz="24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Cambria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rgbClr val="3333cc"/>
                    </a:solidFill>
                  </a:tcPr>
                </a:tc>
              </a:tr>
              <a:tr h="478440"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mbria"/>
                          <a:ea typeface="Osaka"/>
                        </a:rPr>
                        <a:t>Photoresistor</a:t>
                      </a:r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Cambria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f5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mbria"/>
                          <a:ea typeface="Osaka"/>
                        </a:rPr>
                        <a:t>light_level</a:t>
                      </a:r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Cambria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f5"/>
                    </a:solidFill>
                  </a:tcPr>
                </a:tc>
              </a:tr>
              <a:tr h="478440"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mbria"/>
                          <a:ea typeface="Osaka"/>
                        </a:rPr>
                        <a:t>Microphone</a:t>
                      </a:r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Cambria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ec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mbria"/>
                          <a:ea typeface="Osaka"/>
                        </a:rPr>
                        <a:t>sound_volume</a:t>
                      </a:r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Cambria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ec"/>
                    </a:solidFill>
                  </a:tcPr>
                </a:tc>
              </a:tr>
              <a:tr h="478440"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mbria"/>
                          <a:ea typeface="Osaka"/>
                        </a:rPr>
                        <a:t>Temp Sensor</a:t>
                      </a:r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Cambria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f5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mbria"/>
                          <a:ea typeface="Osaka"/>
                        </a:rPr>
                        <a:t>temp</a:t>
                      </a:r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Cambria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f5"/>
                    </a:solidFill>
                  </a:tcPr>
                </a:tc>
              </a:tr>
              <a:tr h="478440"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mbria"/>
                          <a:ea typeface="Osaka"/>
                        </a:rPr>
                        <a:t>Flex Sensor</a:t>
                      </a:r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Cambria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ec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mbria"/>
                          <a:ea typeface="Osaka"/>
                        </a:rPr>
                        <a:t>bend</a:t>
                      </a:r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Cambria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ec"/>
                    </a:solidFill>
                  </a:tcPr>
                </a:tc>
              </a:tr>
              <a:tr h="479880"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mbria"/>
                          <a:ea typeface="Osaka"/>
                        </a:rPr>
                        <a:t>Accelerometer</a:t>
                      </a:r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Cambria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f5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mbria"/>
                          <a:ea typeface="Osaka"/>
                        </a:rPr>
                        <a:t>tilt, acceleration</a:t>
                      </a:r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Cambria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f5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PlaceHolder 1"/>
          <p:cNvSpPr>
            <a:spLocks noGrp="1"/>
          </p:cNvSpPr>
          <p:nvPr>
            <p:ph type="title"/>
          </p:nvPr>
        </p:nvSpPr>
        <p:spPr>
          <a:xfrm>
            <a:off x="685800" y="304560"/>
            <a:ext cx="7770600" cy="1141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dark forest"/>
                <a:ea typeface="Osaka"/>
              </a:rPr>
              <a:t>Trimpot (Potentiometer)</a:t>
            </a:r>
            <a:br>
              <a:rPr sz="3200"/>
            </a:b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dark forest"/>
                <a:ea typeface="Osaka"/>
              </a:rPr>
              <a:t>Variable Resistor</a:t>
            </a:r>
            <a:endParaRPr b="0" lang="en-GB" sz="3200" strike="noStrike" u="none">
              <a:solidFill>
                <a:srgbClr val="ffffff"/>
              </a:solidFill>
              <a:effectLst/>
              <a:uFillTx/>
              <a:latin typeface="dark forest"/>
            </a:endParaRPr>
          </a:p>
        </p:txBody>
      </p:sp>
      <p:pic>
        <p:nvPicPr>
          <p:cNvPr id="200" name="Picture 2" descr="https://dlnmh9ip6v2uc.cloudfront.net/images/products/9/8/0/6/09806-04.jpg"/>
          <p:cNvPicPr/>
          <p:nvPr/>
        </p:nvPicPr>
        <p:blipFill>
          <a:blip r:embed="rId1"/>
          <a:stretch/>
        </p:blipFill>
        <p:spPr>
          <a:xfrm>
            <a:off x="581040" y="2171160"/>
            <a:ext cx="5049360" cy="34272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01" name="Straight Arrow Connector 4"/>
          <p:cNvSpPr/>
          <p:nvPr/>
        </p:nvSpPr>
        <p:spPr>
          <a:xfrm flipH="1">
            <a:off x="4673520" y="3025800"/>
            <a:ext cx="1033200" cy="151560"/>
          </a:xfrm>
          <a:prstGeom prst="straightConnector1">
            <a:avLst/>
          </a:prstGeom>
          <a:solidFill>
            <a:srgbClr val="00b8ff"/>
          </a:solidFill>
          <a:ln w="38160">
            <a:solidFill>
              <a:srgbClr val="000000"/>
            </a:solidFill>
            <a:round/>
            <a:tailEnd len="med" type="arrow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2" name="TextBox 5"/>
          <p:cNvSpPr/>
          <p:nvPr/>
        </p:nvSpPr>
        <p:spPr>
          <a:xfrm>
            <a:off x="5707080" y="3601800"/>
            <a:ext cx="1414080" cy="45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  <a:ea typeface="MS PGothic"/>
              </a:rPr>
              <a:t>wiper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3" name="TextBox 6"/>
          <p:cNvSpPr/>
          <p:nvPr/>
        </p:nvSpPr>
        <p:spPr>
          <a:xfrm>
            <a:off x="5707080" y="2610720"/>
            <a:ext cx="1414080" cy="821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  <a:ea typeface="MS PGothic"/>
              </a:rPr>
              <a:t>fixed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  <a:ea typeface="MS PGothic"/>
              </a:rPr>
              <a:t>end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4" name="TextBox 7"/>
          <p:cNvSpPr/>
          <p:nvPr/>
        </p:nvSpPr>
        <p:spPr>
          <a:xfrm>
            <a:off x="5707080" y="4265280"/>
            <a:ext cx="1414080" cy="821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  <a:ea typeface="MS PGothic"/>
              </a:rPr>
              <a:t>fixed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  <a:ea typeface="MS PGothic"/>
              </a:rPr>
              <a:t>end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5" name="Straight Arrow Connector 11"/>
          <p:cNvSpPr/>
          <p:nvPr/>
        </p:nvSpPr>
        <p:spPr>
          <a:xfrm flipH="1" flipV="1">
            <a:off x="4673520" y="4382280"/>
            <a:ext cx="1033200" cy="298080"/>
          </a:xfrm>
          <a:prstGeom prst="straightConnector1">
            <a:avLst/>
          </a:prstGeom>
          <a:solidFill>
            <a:srgbClr val="00b8ff"/>
          </a:solidFill>
          <a:ln w="38160">
            <a:solidFill>
              <a:srgbClr val="000000"/>
            </a:solidFill>
            <a:round/>
            <a:tailEnd len="med" type="arrow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6" name="Straight Arrow Connector 14"/>
          <p:cNvSpPr/>
          <p:nvPr/>
        </p:nvSpPr>
        <p:spPr>
          <a:xfrm flipH="1" flipV="1">
            <a:off x="4673520" y="3791520"/>
            <a:ext cx="1058400" cy="52200"/>
          </a:xfrm>
          <a:prstGeom prst="straightConnector1">
            <a:avLst/>
          </a:prstGeom>
          <a:solidFill>
            <a:srgbClr val="00b8ff"/>
          </a:solidFill>
          <a:ln w="38160">
            <a:solidFill>
              <a:srgbClr val="000000"/>
            </a:solidFill>
            <a:round/>
            <a:tailEnd len="med" type="arrow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7200" bIns="7200" anchor="t">
            <a:noAutofit/>
          </a:bodyPr>
          <a:p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207" name="Picture 3" descr=""/>
          <p:cNvPicPr/>
          <p:nvPr/>
        </p:nvPicPr>
        <p:blipFill>
          <a:blip r:embed="rId2"/>
          <a:stretch/>
        </p:blipFill>
        <p:spPr>
          <a:xfrm>
            <a:off x="7121520" y="2898360"/>
            <a:ext cx="904680" cy="18680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08" name="Straight Arrow Connector 24"/>
          <p:cNvSpPr/>
          <p:nvPr/>
        </p:nvSpPr>
        <p:spPr>
          <a:xfrm flipH="1">
            <a:off x="7986240" y="3832200"/>
            <a:ext cx="711000" cy="360"/>
          </a:xfrm>
          <a:prstGeom prst="straightConnector1">
            <a:avLst/>
          </a:prstGeom>
          <a:solidFill>
            <a:srgbClr val="00b8ff"/>
          </a:solidFill>
          <a:ln w="8892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9" name="Rectangle 23"/>
          <p:cNvSpPr/>
          <p:nvPr/>
        </p:nvSpPr>
        <p:spPr>
          <a:xfrm>
            <a:off x="6937200" y="2031480"/>
            <a:ext cx="2045880" cy="3642480"/>
          </a:xfrm>
          <a:prstGeom prst="rect">
            <a:avLst/>
          </a:prstGeom>
          <a:noFill/>
          <a:ln w="38160">
            <a:solidFill>
              <a:srgbClr val="000000"/>
            </a:solidFill>
            <a:prstDash val="dash"/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PlaceHolder 1"/>
          <p:cNvSpPr>
            <a:spLocks noGrp="1"/>
          </p:cNvSpPr>
          <p:nvPr>
            <p:ph type="title"/>
          </p:nvPr>
        </p:nvSpPr>
        <p:spPr>
          <a:xfrm>
            <a:off x="685800" y="304560"/>
            <a:ext cx="7770600" cy="1141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dark forest"/>
                <a:ea typeface="Osaka"/>
              </a:rPr>
              <a:t>Trimpot (Potentiometer)</a:t>
            </a:r>
            <a:br>
              <a:rPr sz="3200"/>
            </a:b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dark forest"/>
                <a:ea typeface="Osaka"/>
              </a:rPr>
              <a:t>Variable Resistor</a:t>
            </a:r>
            <a:endParaRPr b="0" lang="en-GB" sz="3200" strike="noStrike" u="none">
              <a:solidFill>
                <a:srgbClr val="ffffff"/>
              </a:solidFill>
              <a:effectLst/>
              <a:uFillTx/>
              <a:latin typeface="dark forest"/>
            </a:endParaRPr>
          </a:p>
        </p:txBody>
      </p:sp>
      <p:pic>
        <p:nvPicPr>
          <p:cNvPr id="211" name="" descr="">
            <a:hlinkClick r:id="" action="ppaction://media"/>
          </p:cNvPr>
          <p:cNvPicPr/>
          <p:nvPr>
            <a:videoFile r:link="rId1"/>
            <p:extLst>
              <p:ext uri="{DAA4B4D4-6D71-4841-9C94-3DE7FCFB9230}">
                <p14:media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1320120" y="2314080"/>
            <a:ext cx="6095520" cy="3428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" descr=""/>
          <p:cNvPicPr/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/>
        </p:blipFill>
        <p:spPr>
          <a:xfrm>
            <a:off x="4186800" y="36720"/>
            <a:ext cx="4754880" cy="58737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144720" y="809280"/>
            <a:ext cx="3735360" cy="1141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000000"/>
                </a:solidFill>
                <a:effectLst/>
                <a:uFillTx/>
                <a:latin typeface="dark forest"/>
                <a:ea typeface="Osaka"/>
              </a:rPr>
              <a:t>Previously On...</a:t>
            </a:r>
            <a:endParaRPr b="0" lang="en-GB" sz="4400" strike="noStrike" u="none">
              <a:solidFill>
                <a:srgbClr val="ffffff"/>
              </a:solidFill>
              <a:effectLst/>
              <a:uFillTx/>
              <a:latin typeface="dark forest"/>
            </a:endParaRPr>
          </a:p>
        </p:txBody>
      </p:sp>
      <p:sp>
        <p:nvSpPr>
          <p:cNvPr id="58" name=""/>
          <p:cNvSpPr txBox="1"/>
          <p:nvPr/>
        </p:nvSpPr>
        <p:spPr>
          <a:xfrm>
            <a:off x="238320" y="1914840"/>
            <a:ext cx="4516560" cy="4038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spAutoFit/>
          </a:bodyPr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Cambria"/>
              </a:rPr>
              <a:t>Digital Inputs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Cambria"/>
              </a:rPr>
              <a:t>if() statements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PlaceHolder 1"/>
          <p:cNvSpPr>
            <a:spLocks noGrp="1"/>
          </p:cNvSpPr>
          <p:nvPr>
            <p:ph type="title"/>
          </p:nvPr>
        </p:nvSpPr>
        <p:spPr>
          <a:xfrm>
            <a:off x="685800" y="304560"/>
            <a:ext cx="7770600" cy="1141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dark forest"/>
                <a:ea typeface="Osaka"/>
              </a:rPr>
              <a:t>Trimpot (Potentiometer)</a:t>
            </a:r>
            <a:br>
              <a:rPr sz="3200"/>
            </a:b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dark forest"/>
                <a:ea typeface="Osaka"/>
              </a:rPr>
              <a:t>What does it mean?</a:t>
            </a:r>
            <a:endParaRPr b="0" lang="en-GB" sz="3200" strike="noStrike" u="none">
              <a:solidFill>
                <a:srgbClr val="ffffff"/>
              </a:solidFill>
              <a:effectLst/>
              <a:uFillTx/>
              <a:latin typeface="dark forest"/>
            </a:endParaRPr>
          </a:p>
        </p:txBody>
      </p:sp>
      <p:sp>
        <p:nvSpPr>
          <p:cNvPr id="213" name=""/>
          <p:cNvSpPr txBox="1"/>
          <p:nvPr/>
        </p:nvSpPr>
        <p:spPr>
          <a:xfrm>
            <a:off x="548640" y="1544760"/>
            <a:ext cx="8138160" cy="4327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spAutoFit/>
          </a:bodyPr>
          <a:p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Cambria"/>
              </a:rPr>
              <a:t>Since we’re controlling the size of </a:t>
            </a:r>
            <a:r>
              <a:rPr b="0" i="1" lang="en-US" sz="2400" strike="noStrike" u="none">
                <a:solidFill>
                  <a:srgbClr val="000000"/>
                </a:solidFill>
                <a:effectLst/>
                <a:uFillTx/>
                <a:latin typeface="Cambria"/>
              </a:rPr>
              <a:t>both</a:t>
            </a: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Cambria"/>
              </a:rPr>
              <a:t> bunnies: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Cambria"/>
              </a:rPr>
              <a:t>We can make either bunny so small it gets zero carrots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Cambria"/>
              </a:rPr>
              <a:t>We get the full range of 0-1023!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3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Cambria"/>
              </a:rPr>
              <a:t>This makes potentiometers excellent controllers for physical computing “settings”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3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Cambria"/>
              </a:rPr>
              <a:t>Can we think of any examples?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PlaceHolder 1"/>
          <p:cNvSpPr>
            <a:spLocks noGrp="1"/>
          </p:cNvSpPr>
          <p:nvPr>
            <p:ph type="title"/>
          </p:nvPr>
        </p:nvSpPr>
        <p:spPr>
          <a:xfrm>
            <a:off x="685800" y="304560"/>
            <a:ext cx="7770600" cy="1141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dark forest"/>
                <a:ea typeface="Osaka"/>
              </a:rPr>
              <a:t>Trimpot (Potentiometer)</a:t>
            </a:r>
            <a:br>
              <a:rPr sz="3200"/>
            </a:b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dark forest"/>
                <a:ea typeface="Osaka"/>
              </a:rPr>
              <a:t>What does it mean?</a:t>
            </a:r>
            <a:endParaRPr b="0" lang="en-GB" sz="3200" strike="noStrike" u="none">
              <a:solidFill>
                <a:srgbClr val="ffffff"/>
              </a:solidFill>
              <a:effectLst/>
              <a:uFillTx/>
              <a:latin typeface="dark forest"/>
            </a:endParaRPr>
          </a:p>
        </p:txBody>
      </p:sp>
      <p:sp>
        <p:nvSpPr>
          <p:cNvPr id="215" name=""/>
          <p:cNvSpPr txBox="1"/>
          <p:nvPr/>
        </p:nvSpPr>
        <p:spPr>
          <a:xfrm>
            <a:off x="548640" y="1544760"/>
            <a:ext cx="8138160" cy="4327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spAutoFit/>
          </a:bodyPr>
          <a:p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Cambria"/>
              </a:rPr>
              <a:t>Since we’re controlling the size of </a:t>
            </a:r>
            <a:r>
              <a:rPr b="0" i="1" lang="en-US" sz="2400" strike="noStrike" u="none">
                <a:solidFill>
                  <a:srgbClr val="000000"/>
                </a:solidFill>
                <a:effectLst/>
                <a:uFillTx/>
                <a:latin typeface="Cambria"/>
              </a:rPr>
              <a:t>both</a:t>
            </a: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Cambria"/>
              </a:rPr>
              <a:t> bunnies: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Cambria"/>
              </a:rPr>
              <a:t>We can make either bunny so small it gets zero carrots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Cambria"/>
              </a:rPr>
              <a:t>We get the full range of 0-1023!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3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Cambria"/>
              </a:rPr>
              <a:t>This makes potentiometers excellent controllers for physical computing “settings”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3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Cambria"/>
              </a:rPr>
              <a:t>Can we think of any examples?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3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Cambria"/>
              </a:rPr>
              <a:t>But what if the setting we want to control has less (or more) than 1023 values? Or if we want it not to start at 0?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PlaceHolder 1"/>
          <p:cNvSpPr>
            <a:spLocks noGrp="1"/>
          </p:cNvSpPr>
          <p:nvPr>
            <p:ph type="title"/>
          </p:nvPr>
        </p:nvSpPr>
        <p:spPr>
          <a:xfrm>
            <a:off x="685800" y="304560"/>
            <a:ext cx="7770600" cy="1141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dark forest"/>
                <a:ea typeface="Osaka"/>
              </a:rPr>
              <a:t>Trimpot (Potentiometer)</a:t>
            </a:r>
            <a:br>
              <a:rPr sz="3200"/>
            </a:b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dark forest"/>
                <a:ea typeface="Osaka"/>
              </a:rPr>
              <a:t>What does it mean?</a:t>
            </a:r>
            <a:endParaRPr b="0" lang="en-GB" sz="3200" strike="noStrike" u="none">
              <a:solidFill>
                <a:srgbClr val="ffffff"/>
              </a:solidFill>
              <a:effectLst/>
              <a:uFillTx/>
              <a:latin typeface="dark forest"/>
            </a:endParaRPr>
          </a:p>
        </p:txBody>
      </p:sp>
      <p:sp>
        <p:nvSpPr>
          <p:cNvPr id="217" name=""/>
          <p:cNvSpPr txBox="1"/>
          <p:nvPr/>
        </p:nvSpPr>
        <p:spPr>
          <a:xfrm>
            <a:off x="548640" y="1544760"/>
            <a:ext cx="8138160" cy="4327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spAutoFit/>
          </a:bodyPr>
          <a:p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Cambria"/>
              </a:rPr>
              <a:t>Since we’re controlling the size of </a:t>
            </a:r>
            <a:r>
              <a:rPr b="0" i="1" lang="en-US" sz="2400" strike="noStrike" u="none">
                <a:solidFill>
                  <a:srgbClr val="000000"/>
                </a:solidFill>
                <a:effectLst/>
                <a:uFillTx/>
                <a:latin typeface="Cambria"/>
              </a:rPr>
              <a:t>both</a:t>
            </a: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Cambria"/>
              </a:rPr>
              <a:t> bunnies: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Cambria"/>
              </a:rPr>
              <a:t>We can make either bunny so small it gets zero carrots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Cambria"/>
              </a:rPr>
              <a:t>We get the full range of 0-1023!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3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Cambria"/>
              </a:rPr>
              <a:t>This makes potentiometers excellent controllers for physical computing “settings”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3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Cambria"/>
              </a:rPr>
              <a:t>Can we think of any examples?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3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Cambria"/>
              </a:rPr>
              <a:t>But what if the setting we want to control has less (or more) than 1023 values? Or if we want it not to start at 0?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648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Cambria"/>
              </a:rPr>
              <a:t>Do math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laceHolder 1"/>
          <p:cNvSpPr>
            <a:spLocks noGrp="1"/>
          </p:cNvSpPr>
          <p:nvPr>
            <p:ph type="title"/>
          </p:nvPr>
        </p:nvSpPr>
        <p:spPr>
          <a:xfrm>
            <a:off x="685800" y="304560"/>
            <a:ext cx="7770600" cy="1141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dark forest"/>
                <a:ea typeface="Osaka"/>
              </a:rPr>
              <a:t>Trimpot (Potentiometer)</a:t>
            </a:r>
            <a:br>
              <a:rPr sz="3200"/>
            </a:b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dark forest"/>
                <a:ea typeface="Osaka"/>
              </a:rPr>
              <a:t>What does it mean?</a:t>
            </a:r>
            <a:endParaRPr b="0" lang="en-GB" sz="3200" strike="noStrike" u="none">
              <a:solidFill>
                <a:srgbClr val="ffffff"/>
              </a:solidFill>
              <a:effectLst/>
              <a:uFillTx/>
              <a:latin typeface="dark forest"/>
            </a:endParaRPr>
          </a:p>
        </p:txBody>
      </p:sp>
      <p:sp>
        <p:nvSpPr>
          <p:cNvPr id="219" name=""/>
          <p:cNvSpPr txBox="1"/>
          <p:nvPr/>
        </p:nvSpPr>
        <p:spPr>
          <a:xfrm>
            <a:off x="548640" y="1544760"/>
            <a:ext cx="8138160" cy="4795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spAutoFit/>
          </a:bodyPr>
          <a:p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Cambria"/>
              </a:rPr>
              <a:t>Since we’re controlling the size of </a:t>
            </a:r>
            <a:r>
              <a:rPr b="0" i="1" lang="en-US" sz="2400" strike="noStrike" u="none">
                <a:solidFill>
                  <a:srgbClr val="000000"/>
                </a:solidFill>
                <a:effectLst/>
                <a:uFillTx/>
                <a:latin typeface="Cambria"/>
              </a:rPr>
              <a:t>both</a:t>
            </a: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Cambria"/>
              </a:rPr>
              <a:t> bunnies: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Cambria"/>
              </a:rPr>
              <a:t>We can make either bunny so small it gets zero carrots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Cambria"/>
              </a:rPr>
              <a:t>We get the full range of 0-1023!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3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Cambria"/>
              </a:rPr>
              <a:t>This makes potentiometers excellent controllers for physical computing “settings”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3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Cambria"/>
              </a:rPr>
              <a:t>Can we think of any examples?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3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Cambria"/>
              </a:rPr>
              <a:t>But what if the setting we want to control has less (or more) than 1023 values? Or if we want it not to start at 0?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648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Cambria"/>
              </a:rPr>
              <a:t>Do math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648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Cambria"/>
              </a:rPr>
              <a:t>Get the microcontroller to do it for us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0" name=""/>
          <p:cNvSpPr/>
          <p:nvPr/>
        </p:nvSpPr>
        <p:spPr>
          <a:xfrm flipH="1">
            <a:off x="1280160" y="4627440"/>
            <a:ext cx="1188720" cy="0"/>
          </a:xfrm>
          <a:prstGeom prst="line">
            <a:avLst/>
          </a:prstGeom>
          <a:ln w="38160">
            <a:solidFill>
              <a:srgbClr val="c9211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09080" rIns="109080" tIns="-64080" bIns="-64080" anchor="ctr">
            <a:noAutofit/>
          </a:bodyPr>
          <a:p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PlaceHolder 1"/>
          <p:cNvSpPr>
            <a:spLocks noGrp="1"/>
          </p:cNvSpPr>
          <p:nvPr>
            <p:ph type="title"/>
          </p:nvPr>
        </p:nvSpPr>
        <p:spPr>
          <a:xfrm>
            <a:off x="685800" y="0"/>
            <a:ext cx="7770600" cy="1141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dark forest"/>
                <a:ea typeface="Osaka"/>
              </a:rPr>
              <a:t>Map Command</a:t>
            </a:r>
            <a:endParaRPr b="0" lang="en-GB" sz="3200" strike="noStrike" u="none">
              <a:solidFill>
                <a:srgbClr val="ffffff"/>
              </a:solidFill>
              <a:effectLst/>
              <a:uFillTx/>
              <a:latin typeface="dark forest"/>
            </a:endParaRPr>
          </a:p>
        </p:txBody>
      </p:sp>
      <p:sp>
        <p:nvSpPr>
          <p:cNvPr id="222" name="PlaceHolder 2"/>
          <p:cNvSpPr>
            <a:spLocks noGrp="1"/>
          </p:cNvSpPr>
          <p:nvPr>
            <p:ph/>
          </p:nvPr>
        </p:nvSpPr>
        <p:spPr>
          <a:xfrm>
            <a:off x="274320" y="1430280"/>
            <a:ext cx="8595360" cy="4647960"/>
          </a:xfrm>
          <a:prstGeom prst="rect">
            <a:avLst/>
          </a:prstGeom>
          <a:noFill/>
          <a:ln w="31680">
            <a:solidFill>
              <a:srgbClr val="000000"/>
            </a:solidFill>
            <a:round/>
          </a:ln>
        </p:spPr>
        <p:txBody>
          <a:bodyPr lIns="182880" rIns="182880" tIns="91440" bIns="91440" anchor="t">
            <a:noAutofit/>
          </a:bodyPr>
          <a:p>
            <a:pPr indent="0">
              <a:lnSpc>
                <a:spcPct val="100000"/>
              </a:lnSpc>
              <a:spcBef>
                <a:spcPts val="751"/>
              </a:spcBef>
              <a:buNone/>
              <a:tabLst>
                <a:tab algn="l" pos="0"/>
              </a:tabLst>
            </a:pPr>
            <a:r>
              <a:rPr b="1" lang="en-US" sz="1600" strike="noStrike" u="none">
                <a:solidFill>
                  <a:srgbClr val="3465a4"/>
                </a:solidFill>
                <a:effectLst/>
                <a:uFillTx/>
                <a:latin typeface="Courier New"/>
                <a:ea typeface="Osaka"/>
              </a:rPr>
              <a:t>int </a:t>
            </a:r>
            <a:r>
              <a:rPr b="0" lang="en-US" sz="1600" strike="noStrike" u="none">
                <a:solidFill>
                  <a:srgbClr val="3465a4"/>
                </a:solidFill>
                <a:effectLst/>
                <a:uFillTx/>
                <a:latin typeface="Courier New"/>
                <a:ea typeface="Osaka"/>
              </a:rPr>
              <a:t>new_var</a:t>
            </a:r>
            <a:r>
              <a:rPr b="1" lang="en-US" sz="1600" strike="noStrike" u="none">
                <a:solidFill>
                  <a:srgbClr val="3465a4"/>
                </a:solidFill>
                <a:effectLst/>
                <a:uFillTx/>
                <a:latin typeface="Courier New"/>
                <a:ea typeface="Osaka"/>
              </a:rPr>
              <a:t> = map</a:t>
            </a:r>
            <a:r>
              <a:rPr b="0" lang="en-US" sz="1600" strike="noStrike" u="none">
                <a:solidFill>
                  <a:srgbClr val="3465a4"/>
                </a:solidFill>
                <a:effectLst/>
                <a:uFillTx/>
                <a:latin typeface="Courier New"/>
                <a:ea typeface="Osaka"/>
              </a:rPr>
              <a:t>(old_var, old_low, old_high, new_low, new_high);</a:t>
            </a:r>
            <a:endParaRPr b="0" lang="en-GB" sz="1600" strike="noStrike" u="none">
              <a:solidFill>
                <a:srgbClr val="000000"/>
              </a:solidFill>
              <a:effectLst/>
              <a:uFillTx/>
              <a:latin typeface="HelveticaNeueLT Pro 77 BdCn"/>
            </a:endParaRPr>
          </a:p>
          <a:p>
            <a:pPr indent="0">
              <a:lnSpc>
                <a:spcPct val="100000"/>
              </a:lnSpc>
              <a:spcBef>
                <a:spcPts val="751"/>
              </a:spcBef>
              <a:buNone/>
              <a:tabLst>
                <a:tab algn="l" pos="0"/>
              </a:tabLst>
            </a:pPr>
            <a:endParaRPr b="0" lang="en-GB" sz="1600" strike="noStrike" u="none">
              <a:solidFill>
                <a:srgbClr val="000000"/>
              </a:solidFill>
              <a:effectLst/>
              <a:uFillTx/>
              <a:latin typeface="HelveticaNeueLT Pro 77 BdCn"/>
            </a:endParaRPr>
          </a:p>
          <a:p>
            <a:pPr indent="0">
              <a:lnSpc>
                <a:spcPct val="100000"/>
              </a:lnSpc>
              <a:spcBef>
                <a:spcPts val="751"/>
              </a:spcBef>
              <a:buNone/>
              <a:tabLst>
                <a:tab algn="l" pos="0"/>
              </a:tabLst>
            </a:pPr>
            <a:r>
              <a:rPr b="0" lang="en-GB" sz="1600" strike="noStrike" u="none">
                <a:solidFill>
                  <a:srgbClr val="000000"/>
                </a:solidFill>
                <a:effectLst/>
                <a:uFillTx/>
                <a:latin typeface="Courier New"/>
                <a:ea typeface="Osaka"/>
              </a:rPr>
              <a:t>    </a:t>
            </a:r>
            <a:r>
              <a:rPr b="0" lang="en-GB" sz="1600" strike="noStrike" u="sng">
                <a:solidFill>
                  <a:srgbClr val="000000"/>
                </a:solidFill>
                <a:effectLst/>
                <a:uFillTx/>
                <a:latin typeface="Courier New"/>
                <a:ea typeface="Osaka"/>
              </a:rPr>
              <a:t>ex</a:t>
            </a:r>
            <a:r>
              <a:rPr b="0" lang="en-GB" sz="1600" strike="noStrike" u="none">
                <a:solidFill>
                  <a:srgbClr val="000000"/>
                </a:solidFill>
                <a:effectLst/>
                <a:uFillTx/>
                <a:latin typeface="Courier New"/>
                <a:ea typeface="Osaka"/>
              </a:rPr>
              <a:t>: offset_val = </a:t>
            </a:r>
            <a:r>
              <a:rPr b="1" lang="en-GB" sz="1600" strike="noStrike" u="none">
                <a:solidFill>
                  <a:srgbClr val="000000"/>
                </a:solidFill>
                <a:effectLst/>
                <a:uFillTx/>
                <a:latin typeface="Courier New"/>
                <a:ea typeface="Osaka"/>
              </a:rPr>
              <a:t>map</a:t>
            </a:r>
            <a:r>
              <a:rPr b="0" lang="en-GB" sz="1600" strike="noStrike" u="none">
                <a:solidFill>
                  <a:srgbClr val="000000"/>
                </a:solidFill>
                <a:effectLst/>
                <a:uFillTx/>
                <a:latin typeface="Courier New"/>
                <a:ea typeface="Osaka"/>
              </a:rPr>
              <a:t>(val, 0, 100, -50, 50);</a:t>
            </a:r>
            <a:endParaRPr b="0" lang="en-GB" sz="1600" strike="noStrike" u="none">
              <a:solidFill>
                <a:srgbClr val="000000"/>
              </a:solidFill>
              <a:effectLst/>
              <a:uFillTx/>
              <a:latin typeface="HelveticaNeueLT Pro 77 BdCn"/>
            </a:endParaRPr>
          </a:p>
          <a:p>
            <a:pPr indent="0">
              <a:lnSpc>
                <a:spcPct val="100000"/>
              </a:lnSpc>
              <a:spcBef>
                <a:spcPts val="751"/>
              </a:spcBef>
              <a:buNone/>
              <a:tabLst>
                <a:tab algn="l" pos="0"/>
              </a:tabLst>
            </a:pPr>
            <a:endParaRPr b="0" lang="en-GB" sz="1600" strike="noStrike" u="none">
              <a:solidFill>
                <a:srgbClr val="000000"/>
              </a:solidFill>
              <a:effectLst/>
              <a:uFillTx/>
              <a:latin typeface="HelveticaNeueLT Pro 77 BdCn"/>
            </a:endParaRPr>
          </a:p>
          <a:p>
            <a:pPr indent="0">
              <a:lnSpc>
                <a:spcPct val="100000"/>
              </a:lnSpc>
              <a:spcBef>
                <a:spcPts val="751"/>
              </a:spcBef>
              <a:buNone/>
              <a:tabLst>
                <a:tab algn="l" pos="0"/>
              </a:tabLst>
            </a:pPr>
            <a:r>
              <a:rPr b="0" lang="en-GB" sz="1600" strike="noStrike" u="none">
                <a:solidFill>
                  <a:srgbClr val="000000"/>
                </a:solidFill>
                <a:effectLst/>
                <a:uFillTx/>
                <a:latin typeface="Courier New"/>
                <a:ea typeface="Osaka"/>
              </a:rPr>
              <a:t>    </a:t>
            </a:r>
            <a:r>
              <a:rPr b="0" lang="en-GB" sz="1600" strike="noStrike" u="sng">
                <a:solidFill>
                  <a:srgbClr val="000000"/>
                </a:solidFill>
                <a:effectLst/>
                <a:uFillTx/>
                <a:latin typeface="Courier New"/>
                <a:ea typeface="Osaka"/>
              </a:rPr>
              <a:t>ex</a:t>
            </a:r>
            <a:r>
              <a:rPr b="0" lang="en-GB" sz="1600" strike="noStrike" u="none">
                <a:solidFill>
                  <a:srgbClr val="000000"/>
                </a:solidFill>
                <a:effectLst/>
                <a:uFillTx/>
                <a:latin typeface="Courier New"/>
                <a:ea typeface="Osaka"/>
              </a:rPr>
              <a:t>: reverse_val = </a:t>
            </a:r>
            <a:r>
              <a:rPr b="1" lang="en-GB" sz="1600" strike="noStrike" u="none">
                <a:solidFill>
                  <a:srgbClr val="000000"/>
                </a:solidFill>
                <a:effectLst/>
                <a:uFillTx/>
                <a:latin typeface="Courier New"/>
                <a:ea typeface="Osaka"/>
              </a:rPr>
              <a:t>map</a:t>
            </a:r>
            <a:r>
              <a:rPr b="0" lang="en-GB" sz="1600" strike="noStrike" u="none">
                <a:solidFill>
                  <a:srgbClr val="000000"/>
                </a:solidFill>
                <a:effectLst/>
                <a:uFillTx/>
                <a:latin typeface="Courier New"/>
                <a:ea typeface="Osaka"/>
              </a:rPr>
              <a:t>(val, 1, 100, 100, 1);</a:t>
            </a:r>
            <a:endParaRPr b="0" lang="en-GB" sz="1600" strike="noStrike" u="none">
              <a:solidFill>
                <a:srgbClr val="000000"/>
              </a:solidFill>
              <a:effectLst/>
              <a:uFillTx/>
              <a:latin typeface="HelveticaNeueLT Pro 77 BdCn"/>
            </a:endParaRPr>
          </a:p>
          <a:p>
            <a:pPr indent="0">
              <a:lnSpc>
                <a:spcPct val="100000"/>
              </a:lnSpc>
              <a:spcBef>
                <a:spcPts val="751"/>
              </a:spcBef>
              <a:buNone/>
              <a:tabLst>
                <a:tab algn="l" pos="0"/>
              </a:tabLst>
            </a:pPr>
            <a:endParaRPr b="0" lang="en-GB" sz="1600" strike="noStrike" u="none">
              <a:solidFill>
                <a:srgbClr val="000000"/>
              </a:solidFill>
              <a:effectLst/>
              <a:uFillTx/>
              <a:latin typeface="HelveticaNeueLT Pro 77 BdCn"/>
            </a:endParaRPr>
          </a:p>
          <a:p>
            <a:pPr indent="0">
              <a:lnSpc>
                <a:spcPct val="100000"/>
              </a:lnSpc>
              <a:spcBef>
                <a:spcPts val="751"/>
              </a:spcBef>
              <a:buNone/>
              <a:tabLst>
                <a:tab algn="l" pos="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Courier New"/>
                <a:ea typeface="Osaka"/>
              </a:rPr>
              <a:t>    </a:t>
            </a:r>
            <a:r>
              <a:rPr b="0" lang="en-US" sz="1600" strike="noStrike" u="sng">
                <a:solidFill>
                  <a:srgbClr val="000000"/>
                </a:solidFill>
                <a:effectLst/>
                <a:uFillTx/>
                <a:latin typeface="Courier New"/>
                <a:ea typeface="Osaka"/>
              </a:rPr>
              <a:t>ex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Courier New"/>
                <a:ea typeface="Osaka"/>
              </a:rPr>
              <a:t>: 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Courier New"/>
                <a:ea typeface="Osaka"/>
              </a:rPr>
              <a:t>write_val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Courier New"/>
                <a:ea typeface="Osaka"/>
              </a:rPr>
              <a:t> = map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Courier New"/>
                <a:ea typeface="Osaka"/>
              </a:rPr>
              <a:t>(read_val, 0, 1023, 0, 255);</a:t>
            </a:r>
            <a:endParaRPr b="0" lang="en-GB" sz="1600" strike="noStrike" u="none">
              <a:solidFill>
                <a:srgbClr val="000000"/>
              </a:solidFill>
              <a:effectLst/>
              <a:uFillTx/>
              <a:latin typeface="HelveticaNeueLT Pro 77 BdCn"/>
            </a:endParaRPr>
          </a:p>
          <a:p>
            <a:pPr indent="0">
              <a:lnSpc>
                <a:spcPct val="100000"/>
              </a:lnSpc>
              <a:spcBef>
                <a:spcPts val="751"/>
              </a:spcBef>
              <a:buNone/>
              <a:tabLst>
                <a:tab algn="l" pos="0"/>
              </a:tabLst>
            </a:pPr>
            <a:endParaRPr b="0" lang="en-GB" sz="1600" strike="noStrike" u="none">
              <a:solidFill>
                <a:srgbClr val="000000"/>
              </a:solidFill>
              <a:effectLst/>
              <a:uFillTx/>
              <a:latin typeface="HelveticaNeueLT Pro 77 BdCn"/>
            </a:endParaRPr>
          </a:p>
          <a:p>
            <a:pPr indent="0">
              <a:lnSpc>
                <a:spcPct val="100000"/>
              </a:lnSpc>
              <a:spcBef>
                <a:spcPts val="751"/>
              </a:spcBef>
              <a:buNone/>
              <a:tabLst>
                <a:tab algn="l" pos="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Courier New"/>
                <a:ea typeface="Osaka"/>
              </a:rPr>
              <a:t>  </a:t>
            </a:r>
            <a:endParaRPr b="0" lang="en-GB" sz="1600" strike="noStrike" u="none">
              <a:solidFill>
                <a:srgbClr val="000000"/>
              </a:solidFill>
              <a:effectLst/>
              <a:uFillTx/>
              <a:latin typeface="HelveticaNeueLT Pro 77 BdCn"/>
            </a:endParaRPr>
          </a:p>
          <a:p>
            <a:pPr indent="0">
              <a:lnSpc>
                <a:spcPct val="100000"/>
              </a:lnSpc>
              <a:spcBef>
                <a:spcPts val="751"/>
              </a:spcBef>
              <a:buNone/>
              <a:tabLst>
                <a:tab algn="l" pos="0"/>
              </a:tabLst>
            </a:pPr>
            <a:endParaRPr b="0" lang="en-GB" sz="1600" strike="noStrike" u="none">
              <a:solidFill>
                <a:srgbClr val="000000"/>
              </a:solidFill>
              <a:effectLst/>
              <a:uFillTx/>
              <a:latin typeface="HelveticaNeueLT Pro 77 BdCn"/>
            </a:endParaRPr>
          </a:p>
          <a:p>
            <a:pPr indent="0">
              <a:lnSpc>
                <a:spcPct val="100000"/>
              </a:lnSpc>
              <a:spcBef>
                <a:spcPts val="751"/>
              </a:spcBef>
              <a:buNone/>
              <a:tabLst>
                <a:tab algn="l" pos="0"/>
              </a:tabLst>
            </a:pPr>
            <a:endParaRPr b="0" lang="en-GB" sz="1600" strike="noStrike" u="none">
              <a:solidFill>
                <a:srgbClr val="000000"/>
              </a:solidFill>
              <a:effectLst/>
              <a:uFillTx/>
              <a:latin typeface="HelveticaNeueLT Pro 77 BdCn"/>
            </a:endParaRPr>
          </a:p>
          <a:p>
            <a:pPr indent="0">
              <a:lnSpc>
                <a:spcPct val="100000"/>
              </a:lnSpc>
              <a:spcBef>
                <a:spcPts val="751"/>
              </a:spcBef>
              <a:buNone/>
              <a:tabLst>
                <a:tab algn="l" pos="0"/>
              </a:tabLst>
            </a:pPr>
            <a:endParaRPr b="0" lang="en-GB" sz="1600" strike="noStrike" u="none">
              <a:solidFill>
                <a:srgbClr val="000000"/>
              </a:solidFill>
              <a:effectLst/>
              <a:uFillTx/>
              <a:latin typeface="HelveticaNeueLT Pro 77 BdCn"/>
            </a:endParaRPr>
          </a:p>
          <a:p>
            <a:pPr indent="0">
              <a:lnSpc>
                <a:spcPct val="100000"/>
              </a:lnSpc>
              <a:spcBef>
                <a:spcPts val="751"/>
              </a:spcBef>
              <a:buNone/>
              <a:tabLst>
                <a:tab algn="l" pos="0"/>
              </a:tabLst>
            </a:pPr>
            <a:endParaRPr b="0" lang="en-GB" sz="1600" strike="noStrike" u="none">
              <a:solidFill>
                <a:srgbClr val="000000"/>
              </a:solidFill>
              <a:effectLst/>
              <a:uFillTx/>
              <a:latin typeface="HelveticaNeueLT Pro 77 BdC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PlaceHolder 1"/>
          <p:cNvSpPr>
            <a:spLocks noGrp="1"/>
          </p:cNvSpPr>
          <p:nvPr>
            <p:ph/>
          </p:nvPr>
        </p:nvSpPr>
        <p:spPr>
          <a:xfrm>
            <a:off x="685800" y="245520"/>
            <a:ext cx="7770600" cy="1491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lnSpc>
                <a:spcPct val="100000"/>
              </a:lnSpc>
              <a:spcBef>
                <a:spcPts val="751"/>
              </a:spcBef>
              <a:buNone/>
              <a:tabLst>
                <a:tab algn="l" pos="0"/>
              </a:tabLst>
            </a:pPr>
            <a:r>
              <a:rPr b="0" lang="en-US" sz="3000" strike="noStrike" u="sng">
                <a:solidFill>
                  <a:srgbClr val="000000"/>
                </a:solidFill>
                <a:effectLst/>
                <a:uFillTx/>
                <a:latin typeface="dark forest"/>
                <a:ea typeface="Osaka"/>
              </a:rPr>
              <a:t>Project #5 – Real Time Color Mixer</a:t>
            </a:r>
            <a:endParaRPr b="0" lang="en-GB" sz="3000" strike="noStrike" u="none">
              <a:solidFill>
                <a:srgbClr val="000000"/>
              </a:solidFill>
              <a:effectLst/>
              <a:uFillTx/>
              <a:latin typeface="HelveticaNeueLT Pro 77 BdCn"/>
            </a:endParaRPr>
          </a:p>
          <a:p>
            <a:pPr marL="399960" indent="0">
              <a:lnSpc>
                <a:spcPct val="100000"/>
              </a:lnSpc>
              <a:spcBef>
                <a:spcPts val="624"/>
              </a:spcBef>
              <a:buNone/>
              <a:tabLst>
                <a:tab algn="l" pos="0"/>
              </a:tabLst>
            </a:pPr>
            <a:r>
              <a:rPr b="0" lang="en-US" sz="2500" strike="noStrike" u="none">
                <a:solidFill>
                  <a:srgbClr val="000000"/>
                </a:solidFill>
                <a:effectLst/>
                <a:uFillTx/>
                <a:latin typeface="Cambria"/>
                <a:ea typeface="Osaka"/>
              </a:rPr>
              <a:t>Tying it all together...</a:t>
            </a:r>
            <a:endParaRPr b="0" lang="en-GB" sz="2500" strike="noStrike" u="none">
              <a:solidFill>
                <a:srgbClr val="000000"/>
              </a:solidFill>
              <a:effectLst/>
              <a:uFillTx/>
              <a:latin typeface="HelveticaNeueLT Pro 77 BdCn"/>
            </a:endParaRPr>
          </a:p>
          <a:p>
            <a:pPr marL="399960" indent="0">
              <a:lnSpc>
                <a:spcPct val="100000"/>
              </a:lnSpc>
              <a:spcBef>
                <a:spcPts val="624"/>
              </a:spcBef>
              <a:buNone/>
              <a:tabLst>
                <a:tab algn="l" pos="0"/>
              </a:tabLst>
            </a:pPr>
            <a:r>
              <a:rPr b="0" i="1" lang="en-US" sz="2400" strike="noStrike" u="none">
                <a:solidFill>
                  <a:srgbClr val="000000"/>
                </a:solidFill>
                <a:effectLst/>
                <a:uFillTx/>
                <a:latin typeface="Courier New"/>
                <a:ea typeface="Osaka"/>
              </a:rPr>
              <a:t>Psuedo-code – how should this work?</a:t>
            </a:r>
            <a:endParaRPr b="0" lang="en-GB" sz="2400" strike="noStrike" u="none">
              <a:solidFill>
                <a:srgbClr val="000000"/>
              </a:solidFill>
              <a:effectLst/>
              <a:uFillTx/>
              <a:latin typeface="HelveticaNeueLT Pro 77 BdCn"/>
            </a:endParaRPr>
          </a:p>
        </p:txBody>
      </p:sp>
      <p:sp>
        <p:nvSpPr>
          <p:cNvPr id="224" name=""/>
          <p:cNvSpPr/>
          <p:nvPr/>
        </p:nvSpPr>
        <p:spPr>
          <a:xfrm>
            <a:off x="914400" y="2514240"/>
            <a:ext cx="1091880" cy="725760"/>
          </a:xfrm>
          <a:prstGeom prst="roundRect">
            <a:avLst>
              <a:gd name="adj" fmla="val 10000"/>
            </a:avLst>
          </a:prstGeom>
          <a:gradFill rotWithShape="0">
            <a:gsLst>
              <a:gs pos="0">
                <a:srgbClr val="b4c7dc"/>
              </a:gs>
              <a:gs pos="100000">
                <a:srgbClr val="5074b9"/>
              </a:gs>
            </a:gsLst>
            <a:lin ang="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5400" rIns="68760" tIns="95400" bIns="95760" anchor="ctr">
            <a:noAutofit/>
          </a:bodyPr>
          <a:p>
            <a:pPr algn="ctr">
              <a:lnSpc>
                <a:spcPct val="90000"/>
              </a:lnSpc>
              <a:spcAft>
                <a:spcPts val="629"/>
              </a:spcAft>
              <a:tabLst>
                <a:tab algn="l" pos="0"/>
              </a:tabLst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Courier New"/>
                <a:ea typeface="Osaka"/>
              </a:rPr>
              <a:t>Button A Pressed?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Courier New"/>
            </a:endParaRPr>
          </a:p>
        </p:txBody>
      </p:sp>
      <p:sp>
        <p:nvSpPr>
          <p:cNvPr id="225" name=""/>
          <p:cNvSpPr/>
          <p:nvPr/>
        </p:nvSpPr>
        <p:spPr>
          <a:xfrm>
            <a:off x="2045160" y="2765520"/>
            <a:ext cx="549360" cy="290520"/>
          </a:xfrm>
          <a:prstGeom prst="rightArrow">
            <a:avLst>
              <a:gd name="adj1" fmla="val 60000"/>
              <a:gd name="adj2" fmla="val 50000"/>
            </a:avLst>
          </a:prstGeom>
          <a:solidFill>
            <a:srgbClr val="59595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/>
            <a:r>
              <a:rPr b="0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YES</a:t>
            </a:r>
            <a:endParaRPr b="0" lang="en-US" sz="16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26" name=""/>
          <p:cNvSpPr/>
          <p:nvPr/>
        </p:nvSpPr>
        <p:spPr>
          <a:xfrm>
            <a:off x="4190400" y="2517840"/>
            <a:ext cx="1008000" cy="725040"/>
          </a:xfrm>
          <a:prstGeom prst="roundRect">
            <a:avLst>
              <a:gd name="adj" fmla="val 10000"/>
            </a:avLst>
          </a:prstGeom>
          <a:gradFill rotWithShape="0">
            <a:gsLst>
              <a:gs pos="0">
                <a:srgbClr val="b4c7dc"/>
              </a:gs>
              <a:gs pos="100000">
                <a:srgbClr val="5074b9"/>
              </a:gs>
            </a:gsLst>
            <a:lin ang="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5400" rIns="68760" tIns="95400" bIns="95760" anchor="ctr">
            <a:noAutofit/>
          </a:bodyPr>
          <a:p>
            <a:pPr algn="ctr">
              <a:lnSpc>
                <a:spcPct val="90000"/>
              </a:lnSpc>
              <a:spcAft>
                <a:spcPts val="629"/>
              </a:spcAft>
              <a:tabLst>
                <a:tab algn="l" pos="0"/>
              </a:tabLst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Courier New"/>
                <a:ea typeface="Osaka"/>
              </a:rPr>
              <a:t>Current LED?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Courier New"/>
            </a:endParaRPr>
          </a:p>
        </p:txBody>
      </p:sp>
      <p:sp>
        <p:nvSpPr>
          <p:cNvPr id="227" name=""/>
          <p:cNvSpPr/>
          <p:nvPr/>
        </p:nvSpPr>
        <p:spPr>
          <a:xfrm rot="1501800">
            <a:off x="5163120" y="3362760"/>
            <a:ext cx="758160" cy="324720"/>
          </a:xfrm>
          <a:prstGeom prst="rightArrow">
            <a:avLst>
              <a:gd name="adj1" fmla="val 60000"/>
              <a:gd name="adj2" fmla="val 50000"/>
            </a:avLst>
          </a:prstGeom>
          <a:solidFill>
            <a:srgbClr val="59595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/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BLUE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28" name=""/>
          <p:cNvSpPr/>
          <p:nvPr/>
        </p:nvSpPr>
        <p:spPr>
          <a:xfrm rot="20096400">
            <a:off x="5147280" y="2113200"/>
            <a:ext cx="685080" cy="331560"/>
          </a:xfrm>
          <a:prstGeom prst="rightArrow">
            <a:avLst>
              <a:gd name="adj1" fmla="val 60000"/>
              <a:gd name="adj2" fmla="val 50000"/>
            </a:avLst>
          </a:prstGeom>
          <a:solidFill>
            <a:srgbClr val="59595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/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RED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29" name=""/>
          <p:cNvSpPr/>
          <p:nvPr/>
        </p:nvSpPr>
        <p:spPr>
          <a:xfrm>
            <a:off x="5930280" y="1679040"/>
            <a:ext cx="947880" cy="725040"/>
          </a:xfrm>
          <a:prstGeom prst="roundRect">
            <a:avLst>
              <a:gd name="adj" fmla="val 10000"/>
            </a:avLst>
          </a:prstGeom>
          <a:gradFill rotWithShape="0">
            <a:gsLst>
              <a:gs pos="0">
                <a:srgbClr val="b4c7dc"/>
              </a:gs>
              <a:gs pos="100000">
                <a:srgbClr val="5074b9"/>
              </a:gs>
            </a:gsLst>
            <a:lin ang="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5400" rIns="68760" tIns="95400" bIns="95760" anchor="ctr">
            <a:noAutofit/>
          </a:bodyPr>
          <a:p>
            <a:pPr algn="ctr">
              <a:lnSpc>
                <a:spcPct val="90000"/>
              </a:lnSpc>
              <a:spcAft>
                <a:spcPts val="629"/>
              </a:spcAft>
              <a:tabLst>
                <a:tab algn="l" pos="0"/>
              </a:tabLst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Courier New"/>
                <a:ea typeface="Osaka"/>
              </a:rPr>
              <a:t>Change to green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Courier New"/>
            </a:endParaRPr>
          </a:p>
        </p:txBody>
      </p:sp>
      <p:sp>
        <p:nvSpPr>
          <p:cNvPr id="230" name=""/>
          <p:cNvSpPr/>
          <p:nvPr/>
        </p:nvSpPr>
        <p:spPr>
          <a:xfrm>
            <a:off x="5930280" y="3358800"/>
            <a:ext cx="947880" cy="725040"/>
          </a:xfrm>
          <a:prstGeom prst="roundRect">
            <a:avLst>
              <a:gd name="adj" fmla="val 10000"/>
            </a:avLst>
          </a:prstGeom>
          <a:gradFill rotWithShape="0">
            <a:gsLst>
              <a:gs pos="0">
                <a:srgbClr val="b4c7dc"/>
              </a:gs>
              <a:gs pos="100000">
                <a:srgbClr val="5074b9"/>
              </a:gs>
            </a:gsLst>
            <a:lin ang="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5400" rIns="68760" tIns="95400" bIns="95760" anchor="ctr">
            <a:noAutofit/>
          </a:bodyPr>
          <a:p>
            <a:pPr algn="ctr">
              <a:lnSpc>
                <a:spcPct val="90000"/>
              </a:lnSpc>
              <a:spcAft>
                <a:spcPts val="629"/>
              </a:spcAft>
              <a:tabLst>
                <a:tab algn="l" pos="0"/>
              </a:tabLst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Courier New"/>
                <a:ea typeface="Osaka"/>
              </a:rPr>
              <a:t>Change to red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Courier New"/>
            </a:endParaRPr>
          </a:p>
        </p:txBody>
      </p:sp>
      <p:sp>
        <p:nvSpPr>
          <p:cNvPr id="231" name=""/>
          <p:cNvSpPr/>
          <p:nvPr/>
        </p:nvSpPr>
        <p:spPr>
          <a:xfrm>
            <a:off x="6928200" y="2740680"/>
            <a:ext cx="186120" cy="282240"/>
          </a:xfrm>
          <a:prstGeom prst="rightArrow">
            <a:avLst>
              <a:gd name="adj1" fmla="val 60000"/>
              <a:gd name="adj2" fmla="val 50000"/>
            </a:avLst>
          </a:prstGeom>
          <a:solidFill>
            <a:srgbClr val="59595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32" name=""/>
          <p:cNvSpPr/>
          <p:nvPr/>
        </p:nvSpPr>
        <p:spPr>
          <a:xfrm>
            <a:off x="2594160" y="2517840"/>
            <a:ext cx="1008000" cy="725760"/>
          </a:xfrm>
          <a:prstGeom prst="roundRect">
            <a:avLst>
              <a:gd name="adj" fmla="val 10000"/>
            </a:avLst>
          </a:prstGeom>
          <a:gradFill rotWithShape="0">
            <a:gsLst>
              <a:gs pos="0">
                <a:srgbClr val="b4c7dc"/>
              </a:gs>
              <a:gs pos="100000">
                <a:srgbClr val="5074b9"/>
              </a:gs>
            </a:gsLst>
            <a:lin ang="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5400" rIns="68760" tIns="95400" bIns="95760" anchor="ctr">
            <a:noAutofit/>
          </a:bodyPr>
          <a:p>
            <a:pPr algn="ctr">
              <a:lnSpc>
                <a:spcPct val="90000"/>
              </a:lnSpc>
              <a:spcAft>
                <a:spcPts val="629"/>
              </a:spcAft>
              <a:tabLst>
                <a:tab algn="l" pos="0"/>
              </a:tabLst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Courier New"/>
                <a:ea typeface="Osaka"/>
              </a:rPr>
              <a:t>Pressed Before?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Courier New"/>
            </a:endParaRPr>
          </a:p>
        </p:txBody>
      </p:sp>
      <p:sp>
        <p:nvSpPr>
          <p:cNvPr id="233" name=""/>
          <p:cNvSpPr/>
          <p:nvPr/>
        </p:nvSpPr>
        <p:spPr>
          <a:xfrm>
            <a:off x="3641040" y="2765520"/>
            <a:ext cx="549360" cy="290520"/>
          </a:xfrm>
          <a:prstGeom prst="rightArrow">
            <a:avLst>
              <a:gd name="adj1" fmla="val 60000"/>
              <a:gd name="adj2" fmla="val 50000"/>
            </a:avLst>
          </a:prstGeom>
          <a:solidFill>
            <a:srgbClr val="59595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/>
            <a:r>
              <a:rPr b="0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NO</a:t>
            </a:r>
            <a:endParaRPr b="0" lang="en-US" sz="16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34" name=""/>
          <p:cNvSpPr/>
          <p:nvPr/>
        </p:nvSpPr>
        <p:spPr>
          <a:xfrm>
            <a:off x="5930280" y="2518560"/>
            <a:ext cx="947880" cy="725760"/>
          </a:xfrm>
          <a:prstGeom prst="roundRect">
            <a:avLst>
              <a:gd name="adj" fmla="val 10000"/>
            </a:avLst>
          </a:prstGeom>
          <a:gradFill rotWithShape="0">
            <a:gsLst>
              <a:gs pos="0">
                <a:srgbClr val="b4c7dc"/>
              </a:gs>
              <a:gs pos="100000">
                <a:srgbClr val="5074b9"/>
              </a:gs>
            </a:gsLst>
            <a:lin ang="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5400" rIns="68760" tIns="95400" bIns="95760" anchor="ctr">
            <a:noAutofit/>
          </a:bodyPr>
          <a:p>
            <a:pPr algn="ctr">
              <a:lnSpc>
                <a:spcPct val="90000"/>
              </a:lnSpc>
              <a:spcAft>
                <a:spcPts val="629"/>
              </a:spcAft>
              <a:tabLst>
                <a:tab algn="l" pos="0"/>
              </a:tabLst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Courier New"/>
                <a:ea typeface="Osaka"/>
              </a:rPr>
              <a:t>Change to blue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Courier New"/>
            </a:endParaRPr>
          </a:p>
        </p:txBody>
      </p:sp>
      <p:sp>
        <p:nvSpPr>
          <p:cNvPr id="235" name=""/>
          <p:cNvSpPr/>
          <p:nvPr/>
        </p:nvSpPr>
        <p:spPr>
          <a:xfrm>
            <a:off x="5198400" y="2740680"/>
            <a:ext cx="731880" cy="335880"/>
          </a:xfrm>
          <a:prstGeom prst="rightArrow">
            <a:avLst>
              <a:gd name="adj1" fmla="val 60000"/>
              <a:gd name="adj2" fmla="val 50000"/>
            </a:avLst>
          </a:prstGeom>
          <a:solidFill>
            <a:srgbClr val="59595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/>
            <a:r>
              <a:rPr b="0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GREEN</a:t>
            </a:r>
            <a:endParaRPr b="0" lang="en-US" sz="1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36" name=""/>
          <p:cNvSpPr/>
          <p:nvPr/>
        </p:nvSpPr>
        <p:spPr>
          <a:xfrm>
            <a:off x="6943680" y="1869840"/>
            <a:ext cx="186120" cy="282240"/>
          </a:xfrm>
          <a:prstGeom prst="rightArrow">
            <a:avLst>
              <a:gd name="adj1" fmla="val 60000"/>
              <a:gd name="adj2" fmla="val 50000"/>
            </a:avLst>
          </a:prstGeom>
          <a:solidFill>
            <a:srgbClr val="59595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37" name=""/>
          <p:cNvSpPr/>
          <p:nvPr/>
        </p:nvSpPr>
        <p:spPr>
          <a:xfrm>
            <a:off x="6943680" y="3549600"/>
            <a:ext cx="186120" cy="282960"/>
          </a:xfrm>
          <a:prstGeom prst="rightArrow">
            <a:avLst>
              <a:gd name="adj1" fmla="val 60000"/>
              <a:gd name="adj2" fmla="val 50000"/>
            </a:avLst>
          </a:prstGeom>
          <a:solidFill>
            <a:srgbClr val="59595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38" name=""/>
          <p:cNvSpPr/>
          <p:nvPr/>
        </p:nvSpPr>
        <p:spPr>
          <a:xfrm>
            <a:off x="7190280" y="1679400"/>
            <a:ext cx="947880" cy="725040"/>
          </a:xfrm>
          <a:prstGeom prst="roundRect">
            <a:avLst>
              <a:gd name="adj" fmla="val 10000"/>
            </a:avLst>
          </a:prstGeom>
          <a:gradFill rotWithShape="0">
            <a:gsLst>
              <a:gs pos="0">
                <a:srgbClr val="b4c7dc"/>
              </a:gs>
              <a:gs pos="100000">
                <a:srgbClr val="5074b9"/>
              </a:gs>
            </a:gsLst>
            <a:lin ang="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5400" rIns="68760" tIns="95400" bIns="95760" anchor="ctr">
            <a:noAutofit/>
          </a:bodyPr>
          <a:p>
            <a:pPr algn="ctr">
              <a:lnSpc>
                <a:spcPct val="90000"/>
              </a:lnSpc>
              <a:spcAft>
                <a:spcPts val="629"/>
              </a:spcAft>
              <a:tabLst>
                <a:tab algn="l" pos="0"/>
              </a:tabLst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Courier New"/>
                <a:ea typeface="Osaka"/>
              </a:rPr>
              <a:t>Light green LED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Courier New"/>
            </a:endParaRPr>
          </a:p>
        </p:txBody>
      </p:sp>
      <p:sp>
        <p:nvSpPr>
          <p:cNvPr id="239" name=""/>
          <p:cNvSpPr/>
          <p:nvPr/>
        </p:nvSpPr>
        <p:spPr>
          <a:xfrm>
            <a:off x="7190280" y="2518560"/>
            <a:ext cx="947880" cy="725760"/>
          </a:xfrm>
          <a:prstGeom prst="roundRect">
            <a:avLst>
              <a:gd name="adj" fmla="val 10000"/>
            </a:avLst>
          </a:prstGeom>
          <a:gradFill rotWithShape="0">
            <a:gsLst>
              <a:gs pos="0">
                <a:srgbClr val="b4c7dc"/>
              </a:gs>
              <a:gs pos="100000">
                <a:srgbClr val="5074b9"/>
              </a:gs>
            </a:gsLst>
            <a:lin ang="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5400" rIns="68760" tIns="95400" bIns="95760" anchor="ctr">
            <a:noAutofit/>
          </a:bodyPr>
          <a:p>
            <a:pPr algn="ctr">
              <a:lnSpc>
                <a:spcPct val="90000"/>
              </a:lnSpc>
              <a:spcAft>
                <a:spcPts val="629"/>
              </a:spcAft>
              <a:tabLst>
                <a:tab algn="l" pos="0"/>
              </a:tabLst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Courier New"/>
                <a:ea typeface="Osaka"/>
              </a:rPr>
              <a:t>Light yellow LED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Courier New"/>
            </a:endParaRPr>
          </a:p>
        </p:txBody>
      </p:sp>
      <p:sp>
        <p:nvSpPr>
          <p:cNvPr id="240" name=""/>
          <p:cNvSpPr/>
          <p:nvPr/>
        </p:nvSpPr>
        <p:spPr>
          <a:xfrm>
            <a:off x="7190280" y="3358800"/>
            <a:ext cx="947880" cy="725760"/>
          </a:xfrm>
          <a:prstGeom prst="roundRect">
            <a:avLst>
              <a:gd name="adj" fmla="val 10000"/>
            </a:avLst>
          </a:prstGeom>
          <a:gradFill rotWithShape="0">
            <a:gsLst>
              <a:gs pos="0">
                <a:srgbClr val="b4c7dc"/>
              </a:gs>
              <a:gs pos="100000">
                <a:srgbClr val="5074b9"/>
              </a:gs>
            </a:gsLst>
            <a:lin ang="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5400" rIns="68760" tIns="95400" bIns="95760" anchor="ctr">
            <a:noAutofit/>
          </a:bodyPr>
          <a:p>
            <a:pPr algn="ctr">
              <a:lnSpc>
                <a:spcPct val="90000"/>
              </a:lnSpc>
              <a:spcAft>
                <a:spcPts val="629"/>
              </a:spcAft>
              <a:tabLst>
                <a:tab algn="l" pos="0"/>
              </a:tabLst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Courier New"/>
                <a:ea typeface="Osaka"/>
              </a:rPr>
              <a:t>Light red LED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Courier New"/>
            </a:endParaRPr>
          </a:p>
        </p:txBody>
      </p:sp>
      <p:sp>
        <p:nvSpPr>
          <p:cNvPr id="241" name=""/>
          <p:cNvSpPr/>
          <p:nvPr/>
        </p:nvSpPr>
        <p:spPr>
          <a:xfrm>
            <a:off x="914400" y="5013000"/>
            <a:ext cx="1091880" cy="725760"/>
          </a:xfrm>
          <a:prstGeom prst="roundRect">
            <a:avLst>
              <a:gd name="adj" fmla="val 10000"/>
            </a:avLst>
          </a:prstGeom>
          <a:gradFill rotWithShape="0">
            <a:gsLst>
              <a:gs pos="0">
                <a:srgbClr val="b4c7dc"/>
              </a:gs>
              <a:gs pos="100000">
                <a:srgbClr val="5074b9"/>
              </a:gs>
            </a:gsLst>
            <a:lin ang="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5400" rIns="68760" tIns="95400" bIns="95760" anchor="ctr">
            <a:noAutofit/>
          </a:bodyPr>
          <a:p>
            <a:pPr algn="ctr">
              <a:lnSpc>
                <a:spcPct val="90000"/>
              </a:lnSpc>
              <a:spcAft>
                <a:spcPts val="629"/>
              </a:spcAft>
              <a:tabLst>
                <a:tab algn="l" pos="0"/>
              </a:tabLst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Courier New"/>
                <a:ea typeface="Osaka"/>
              </a:rPr>
              <a:t>Button B Pressed?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Courier New"/>
            </a:endParaRPr>
          </a:p>
        </p:txBody>
      </p:sp>
      <p:sp>
        <p:nvSpPr>
          <p:cNvPr id="242" name=""/>
          <p:cNvSpPr/>
          <p:nvPr/>
        </p:nvSpPr>
        <p:spPr>
          <a:xfrm>
            <a:off x="2045160" y="5264280"/>
            <a:ext cx="549360" cy="290520"/>
          </a:xfrm>
          <a:prstGeom prst="rightArrow">
            <a:avLst>
              <a:gd name="adj1" fmla="val 60000"/>
              <a:gd name="adj2" fmla="val 50000"/>
            </a:avLst>
          </a:prstGeom>
          <a:solidFill>
            <a:srgbClr val="59595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/>
            <a:r>
              <a:rPr b="0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YES</a:t>
            </a:r>
            <a:endParaRPr b="0" lang="en-US" sz="16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43" name=""/>
          <p:cNvSpPr/>
          <p:nvPr/>
        </p:nvSpPr>
        <p:spPr>
          <a:xfrm>
            <a:off x="4190400" y="5016600"/>
            <a:ext cx="1008000" cy="725040"/>
          </a:xfrm>
          <a:prstGeom prst="roundRect">
            <a:avLst>
              <a:gd name="adj" fmla="val 10000"/>
            </a:avLst>
          </a:prstGeom>
          <a:gradFill rotWithShape="0">
            <a:gsLst>
              <a:gs pos="0">
                <a:srgbClr val="b4c7dc"/>
              </a:gs>
              <a:gs pos="100000">
                <a:srgbClr val="5074b9"/>
              </a:gs>
            </a:gsLst>
            <a:lin ang="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5400" rIns="68760" tIns="95400" bIns="95760" anchor="ctr">
            <a:noAutofit/>
          </a:bodyPr>
          <a:p>
            <a:pPr algn="ctr">
              <a:lnSpc>
                <a:spcPct val="90000"/>
              </a:lnSpc>
              <a:spcAft>
                <a:spcPts val="629"/>
              </a:spcAft>
              <a:tabLst>
                <a:tab algn="l" pos="0"/>
              </a:tabLst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Courier New"/>
                <a:ea typeface="Osaka"/>
              </a:rPr>
              <a:t>Current LED?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Courier New"/>
            </a:endParaRPr>
          </a:p>
        </p:txBody>
      </p:sp>
      <p:sp>
        <p:nvSpPr>
          <p:cNvPr id="244" name=""/>
          <p:cNvSpPr/>
          <p:nvPr/>
        </p:nvSpPr>
        <p:spPr>
          <a:xfrm rot="1501800">
            <a:off x="5163120" y="5861520"/>
            <a:ext cx="758160" cy="324720"/>
          </a:xfrm>
          <a:prstGeom prst="rightArrow">
            <a:avLst>
              <a:gd name="adj1" fmla="val 60000"/>
              <a:gd name="adj2" fmla="val 50000"/>
            </a:avLst>
          </a:prstGeom>
          <a:solidFill>
            <a:srgbClr val="59595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/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BLUE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45" name=""/>
          <p:cNvSpPr/>
          <p:nvPr/>
        </p:nvSpPr>
        <p:spPr>
          <a:xfrm rot="20096400">
            <a:off x="5147280" y="4611960"/>
            <a:ext cx="685080" cy="331560"/>
          </a:xfrm>
          <a:prstGeom prst="rightArrow">
            <a:avLst>
              <a:gd name="adj1" fmla="val 60000"/>
              <a:gd name="adj2" fmla="val 50000"/>
            </a:avLst>
          </a:prstGeom>
          <a:solidFill>
            <a:srgbClr val="59595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/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RED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46" name=""/>
          <p:cNvSpPr/>
          <p:nvPr/>
        </p:nvSpPr>
        <p:spPr>
          <a:xfrm>
            <a:off x="5930280" y="4177800"/>
            <a:ext cx="2207880" cy="725040"/>
          </a:xfrm>
          <a:prstGeom prst="roundRect">
            <a:avLst>
              <a:gd name="adj" fmla="val 10000"/>
            </a:avLst>
          </a:prstGeom>
          <a:gradFill rotWithShape="0">
            <a:gsLst>
              <a:gs pos="0">
                <a:srgbClr val="b4c7dc"/>
              </a:gs>
              <a:gs pos="100000">
                <a:srgbClr val="5074b9"/>
              </a:gs>
            </a:gsLst>
            <a:lin ang="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5400" rIns="68760" tIns="95400" bIns="95760" anchor="ctr">
            <a:noAutofit/>
          </a:bodyPr>
          <a:p>
            <a:pPr algn="ctr">
              <a:lnSpc>
                <a:spcPct val="90000"/>
              </a:lnSpc>
              <a:spcAft>
                <a:spcPts val="629"/>
              </a:spcAft>
              <a:tabLst>
                <a:tab algn="l" pos="0"/>
              </a:tabLst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Courier New"/>
                <a:ea typeface="Osaka"/>
              </a:rPr>
              <a:t>Write a scaled trimpot value to red pin of RGB LED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Courier New"/>
            </a:endParaRPr>
          </a:p>
        </p:txBody>
      </p:sp>
      <p:sp>
        <p:nvSpPr>
          <p:cNvPr id="247" name=""/>
          <p:cNvSpPr/>
          <p:nvPr/>
        </p:nvSpPr>
        <p:spPr>
          <a:xfrm>
            <a:off x="5930280" y="5857560"/>
            <a:ext cx="2207880" cy="725400"/>
          </a:xfrm>
          <a:prstGeom prst="roundRect">
            <a:avLst>
              <a:gd name="adj" fmla="val 10000"/>
            </a:avLst>
          </a:prstGeom>
          <a:gradFill rotWithShape="0">
            <a:gsLst>
              <a:gs pos="0">
                <a:srgbClr val="b4c7dc"/>
              </a:gs>
              <a:gs pos="100000">
                <a:srgbClr val="5074b9"/>
              </a:gs>
            </a:gsLst>
            <a:lin ang="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5400" rIns="68760" tIns="95400" bIns="95760" anchor="ctr">
            <a:noAutofit/>
          </a:bodyPr>
          <a:p>
            <a:pPr algn="ctr">
              <a:lnSpc>
                <a:spcPct val="90000"/>
              </a:lnSpc>
              <a:spcAft>
                <a:spcPts val="629"/>
              </a:spcAft>
              <a:tabLst>
                <a:tab algn="l" pos="0"/>
              </a:tabLst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Courier New"/>
                <a:ea typeface="Osaka"/>
              </a:rPr>
              <a:t>Write a scaled trimpot value to blue pin of RGB LED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Courier New"/>
            </a:endParaRPr>
          </a:p>
        </p:txBody>
      </p:sp>
      <p:sp>
        <p:nvSpPr>
          <p:cNvPr id="248" name=""/>
          <p:cNvSpPr/>
          <p:nvPr/>
        </p:nvSpPr>
        <p:spPr>
          <a:xfrm>
            <a:off x="2594160" y="5016600"/>
            <a:ext cx="1008000" cy="725760"/>
          </a:xfrm>
          <a:prstGeom prst="roundRect">
            <a:avLst>
              <a:gd name="adj" fmla="val 10000"/>
            </a:avLst>
          </a:prstGeom>
          <a:gradFill rotWithShape="0">
            <a:gsLst>
              <a:gs pos="0">
                <a:srgbClr val="b4c7dc"/>
              </a:gs>
              <a:gs pos="100000">
                <a:srgbClr val="5074b9"/>
              </a:gs>
            </a:gsLst>
            <a:lin ang="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5400" rIns="68760" tIns="95400" bIns="95760" anchor="ctr">
            <a:noAutofit/>
          </a:bodyPr>
          <a:p>
            <a:pPr algn="ctr">
              <a:lnSpc>
                <a:spcPct val="90000"/>
              </a:lnSpc>
              <a:spcAft>
                <a:spcPts val="629"/>
              </a:spcAft>
              <a:tabLst>
                <a:tab algn="l" pos="0"/>
              </a:tabLst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Courier New"/>
                <a:ea typeface="Osaka"/>
              </a:rPr>
              <a:t>Read trimpot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Courier New"/>
            </a:endParaRPr>
          </a:p>
        </p:txBody>
      </p:sp>
      <p:sp>
        <p:nvSpPr>
          <p:cNvPr id="249" name=""/>
          <p:cNvSpPr/>
          <p:nvPr/>
        </p:nvSpPr>
        <p:spPr>
          <a:xfrm>
            <a:off x="3641040" y="5264280"/>
            <a:ext cx="549360" cy="290520"/>
          </a:xfrm>
          <a:prstGeom prst="rightArrow">
            <a:avLst>
              <a:gd name="adj1" fmla="val 60000"/>
              <a:gd name="adj2" fmla="val 50000"/>
            </a:avLst>
          </a:prstGeom>
          <a:solidFill>
            <a:srgbClr val="59595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16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50" name=""/>
          <p:cNvSpPr/>
          <p:nvPr/>
        </p:nvSpPr>
        <p:spPr>
          <a:xfrm>
            <a:off x="5930280" y="5017680"/>
            <a:ext cx="2207880" cy="725760"/>
          </a:xfrm>
          <a:prstGeom prst="roundRect">
            <a:avLst>
              <a:gd name="adj" fmla="val 10000"/>
            </a:avLst>
          </a:prstGeom>
          <a:gradFill rotWithShape="0">
            <a:gsLst>
              <a:gs pos="0">
                <a:srgbClr val="b4c7dc"/>
              </a:gs>
              <a:gs pos="100000">
                <a:srgbClr val="5074b9"/>
              </a:gs>
            </a:gsLst>
            <a:lin ang="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5400" rIns="68760" tIns="95400" bIns="95760" anchor="ctr">
            <a:noAutofit/>
          </a:bodyPr>
          <a:p>
            <a:pPr algn="ctr">
              <a:lnSpc>
                <a:spcPct val="90000"/>
              </a:lnSpc>
              <a:spcAft>
                <a:spcPts val="629"/>
              </a:spcAft>
              <a:tabLst>
                <a:tab algn="l" pos="0"/>
              </a:tabLst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Courier New"/>
                <a:ea typeface="Osaka"/>
              </a:rPr>
              <a:t>Write a scaled trimpot value to green pin of RGB LED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Courier New"/>
            </a:endParaRPr>
          </a:p>
        </p:txBody>
      </p:sp>
      <p:sp>
        <p:nvSpPr>
          <p:cNvPr id="251" name=""/>
          <p:cNvSpPr/>
          <p:nvPr/>
        </p:nvSpPr>
        <p:spPr>
          <a:xfrm>
            <a:off x="5198400" y="5239440"/>
            <a:ext cx="731880" cy="335880"/>
          </a:xfrm>
          <a:prstGeom prst="rightArrow">
            <a:avLst>
              <a:gd name="adj1" fmla="val 60000"/>
              <a:gd name="adj2" fmla="val 50000"/>
            </a:avLst>
          </a:prstGeom>
          <a:solidFill>
            <a:srgbClr val="59595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/>
            <a:r>
              <a:rPr b="0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GREEN</a:t>
            </a:r>
            <a:endParaRPr b="0" lang="en-US" sz="1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PlaceHolder 1"/>
          <p:cNvSpPr>
            <a:spLocks noGrp="1"/>
          </p:cNvSpPr>
          <p:nvPr>
            <p:ph/>
          </p:nvPr>
        </p:nvSpPr>
        <p:spPr>
          <a:xfrm>
            <a:off x="685800" y="245520"/>
            <a:ext cx="7770600" cy="1491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lnSpc>
                <a:spcPct val="100000"/>
              </a:lnSpc>
              <a:spcBef>
                <a:spcPts val="751"/>
              </a:spcBef>
              <a:buNone/>
              <a:tabLst>
                <a:tab algn="l" pos="0"/>
              </a:tabLst>
            </a:pPr>
            <a:r>
              <a:rPr b="0" lang="en-US" sz="3000" strike="noStrike" u="sng">
                <a:solidFill>
                  <a:srgbClr val="000000"/>
                </a:solidFill>
                <a:effectLst/>
                <a:uFillTx/>
                <a:latin typeface="dark forest"/>
                <a:ea typeface="Osaka"/>
              </a:rPr>
              <a:t>Project #5 – Inputs and Outputs</a:t>
            </a:r>
            <a:endParaRPr b="0" lang="en-GB" sz="3000" strike="noStrike" u="none">
              <a:solidFill>
                <a:srgbClr val="000000"/>
              </a:solidFill>
              <a:effectLst/>
              <a:uFillTx/>
              <a:latin typeface="HelveticaNeueLT Pro 77 BdCn"/>
            </a:endParaRPr>
          </a:p>
          <a:p>
            <a:pPr marL="399960" indent="0">
              <a:lnSpc>
                <a:spcPct val="100000"/>
              </a:lnSpc>
              <a:spcBef>
                <a:spcPts val="624"/>
              </a:spcBef>
              <a:buNone/>
              <a:tabLst>
                <a:tab algn="l" pos="0"/>
              </a:tabLst>
            </a:pPr>
            <a:endParaRPr b="0" lang="en-GB" sz="2400" strike="noStrike" u="none">
              <a:solidFill>
                <a:srgbClr val="000000"/>
              </a:solidFill>
              <a:effectLst/>
              <a:uFillTx/>
              <a:latin typeface="HelveticaNeueLT Pro 77 BdCn"/>
            </a:endParaRPr>
          </a:p>
        </p:txBody>
      </p:sp>
      <p:graphicFrame>
        <p:nvGraphicFramePr>
          <p:cNvPr id="253" name="Table 1_1"/>
          <p:cNvGraphicFramePr/>
          <p:nvPr/>
        </p:nvGraphicFramePr>
        <p:xfrm>
          <a:off x="1727640" y="2588040"/>
          <a:ext cx="5951160" cy="2392920"/>
        </p:xfrm>
        <a:graphic>
          <a:graphicData uri="http://schemas.openxmlformats.org/drawingml/2006/table">
            <a:tbl>
              <a:tblPr/>
              <a:tblGrid>
                <a:gridCol w="2975760"/>
                <a:gridCol w="2975760"/>
              </a:tblGrid>
              <a:tr h="478440"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1" lang="en-US" sz="2400" strike="noStrike" u="none">
                          <a:solidFill>
                            <a:srgbClr val="ffffff"/>
                          </a:solidFill>
                          <a:effectLst/>
                          <a:uFillTx/>
                          <a:latin typeface="Cambria"/>
                          <a:ea typeface="Osaka"/>
                        </a:rPr>
                        <a:t>Inputs</a:t>
                      </a:r>
                      <a:endParaRPr b="0" lang="en-US" sz="24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Cambria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rgbClr val="3333cc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1" lang="en-US" sz="2400" strike="noStrike" u="none">
                          <a:solidFill>
                            <a:srgbClr val="ffffff"/>
                          </a:solidFill>
                          <a:effectLst/>
                          <a:uFillTx/>
                          <a:latin typeface="Cambria"/>
                          <a:ea typeface="Osaka"/>
                        </a:rPr>
                        <a:t>Outputs</a:t>
                      </a:r>
                      <a:endParaRPr b="0" lang="en-US" sz="24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Cambria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rgbClr val="3333cc"/>
                    </a:solidFill>
                  </a:tcPr>
                </a:tc>
              </a:tr>
              <a:tr h="478440"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mbria"/>
                          <a:ea typeface="Osaka"/>
                        </a:rPr>
                        <a:t>a “Select” Button</a:t>
                      </a:r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Cambria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f5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mbria"/>
                          <a:ea typeface="Osaka"/>
                        </a:rPr>
                        <a:t>Red Indicator</a:t>
                      </a:r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Cambria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f5"/>
                    </a:solidFill>
                  </a:tcPr>
                </a:tc>
              </a:tr>
              <a:tr h="478440"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mbria"/>
                          <a:ea typeface="Osaka"/>
                        </a:rPr>
                        <a:t>an “Adjust” Button</a:t>
                      </a:r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Cambria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ec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mbria"/>
                          <a:ea typeface="Osaka"/>
                        </a:rPr>
                        <a:t>Green Indicator</a:t>
                      </a:r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Cambria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ec"/>
                    </a:solidFill>
                  </a:tcPr>
                </a:tc>
              </a:tr>
              <a:tr h="478440"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mbria"/>
                          <a:ea typeface="Osaka"/>
                        </a:rPr>
                        <a:t>Trimpot</a:t>
                      </a:r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Cambria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f5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mbria"/>
                          <a:ea typeface="Osaka"/>
                        </a:rPr>
                        <a:t>Blue Indicator</a:t>
                      </a:r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Cambria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f5"/>
                    </a:solidFill>
                  </a:tcPr>
                </a:tc>
              </a:tr>
              <a:tr h="479520"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endParaRPr b="0" lang="en-US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Cambria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ec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mbria"/>
                          <a:ea typeface="Osaka"/>
                        </a:rPr>
                        <a:t>RGB LED</a:t>
                      </a:r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Cambria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cdcdec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PlaceHolder 1"/>
          <p:cNvSpPr>
            <a:spLocks noGrp="1"/>
          </p:cNvSpPr>
          <p:nvPr>
            <p:ph type="title"/>
          </p:nvPr>
        </p:nvSpPr>
        <p:spPr>
          <a:xfrm>
            <a:off x="685800" y="16560"/>
            <a:ext cx="7770600" cy="1141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dark forest"/>
                <a:ea typeface="Osaka"/>
              </a:rPr>
              <a:t>Project #5 – Real Time Color Mixer</a:t>
            </a:r>
            <a:br>
              <a:rPr sz="3200"/>
            </a:b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dark forest"/>
                <a:ea typeface="Osaka"/>
              </a:rPr>
              <a:t>Schematic</a:t>
            </a:r>
            <a:endParaRPr b="0" lang="en-GB" sz="3200" strike="noStrike" u="none">
              <a:solidFill>
                <a:srgbClr val="ffffff"/>
              </a:solidFill>
              <a:effectLst/>
              <a:uFillTx/>
              <a:latin typeface="dark forest"/>
            </a:endParaRPr>
          </a:p>
        </p:txBody>
      </p:sp>
      <p:pic>
        <p:nvPicPr>
          <p:cNvPr id="255" name="" descr=""/>
          <p:cNvPicPr/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/>
        </p:blipFill>
        <p:spPr>
          <a:xfrm>
            <a:off x="270000" y="1096920"/>
            <a:ext cx="8557200" cy="55778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PlaceHolder 1"/>
          <p:cNvSpPr>
            <a:spLocks noGrp="1"/>
          </p:cNvSpPr>
          <p:nvPr>
            <p:ph type="title"/>
          </p:nvPr>
        </p:nvSpPr>
        <p:spPr>
          <a:xfrm>
            <a:off x="685800" y="0"/>
            <a:ext cx="7770600" cy="1141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dark forest"/>
                <a:ea typeface="Osaka"/>
              </a:rPr>
              <a:t>Project #5 – Real Time Color Mixer</a:t>
            </a:r>
            <a:br>
              <a:rPr sz="3200"/>
            </a:b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dark forest"/>
                <a:ea typeface="Osaka"/>
              </a:rPr>
              <a:t>Wiring Diagram</a:t>
            </a:r>
            <a:endParaRPr b="0" lang="en-GB" sz="3200" strike="noStrike" u="none">
              <a:solidFill>
                <a:srgbClr val="ffffff"/>
              </a:solidFill>
              <a:effectLst/>
              <a:uFillTx/>
              <a:latin typeface="dark forest"/>
            </a:endParaRPr>
          </a:p>
        </p:txBody>
      </p:sp>
      <p:pic>
        <p:nvPicPr>
          <p:cNvPr id="257" name="" descr=""/>
          <p:cNvPicPr/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/>
        </p:blipFill>
        <p:spPr>
          <a:xfrm>
            <a:off x="1122480" y="734760"/>
            <a:ext cx="7192800" cy="59234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PlaceHolder 1"/>
          <p:cNvSpPr>
            <a:spLocks noGrp="1"/>
          </p:cNvSpPr>
          <p:nvPr>
            <p:ph type="title"/>
          </p:nvPr>
        </p:nvSpPr>
        <p:spPr>
          <a:xfrm>
            <a:off x="685800" y="16560"/>
            <a:ext cx="7770600" cy="1141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dark forest"/>
                <a:ea typeface="Osaka"/>
              </a:rPr>
              <a:t>Where To Go From Here:</a:t>
            </a:r>
            <a:br>
              <a:rPr sz="3200"/>
            </a:br>
            <a:endParaRPr b="0" lang="en-GB" sz="3200" strike="noStrike" u="none">
              <a:solidFill>
                <a:srgbClr val="ffffff"/>
              </a:solidFill>
              <a:effectLst/>
              <a:uFillTx/>
              <a:latin typeface="dark forest"/>
            </a:endParaRPr>
          </a:p>
        </p:txBody>
      </p:sp>
      <p:pic>
        <p:nvPicPr>
          <p:cNvPr id="259" name="" descr=""/>
          <p:cNvPicPr/>
          <p:nvPr/>
        </p:nvPicPr>
        <p:blipFill>
          <a:blip r:embed="rId1"/>
          <a:stretch/>
        </p:blipFill>
        <p:spPr>
          <a:xfrm>
            <a:off x="605160" y="1104120"/>
            <a:ext cx="7934040" cy="464976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" descr=""/>
          <p:cNvPicPr/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/>
        </p:blipFill>
        <p:spPr>
          <a:xfrm>
            <a:off x="4186800" y="36720"/>
            <a:ext cx="4754880" cy="58737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144720" y="809280"/>
            <a:ext cx="3735360" cy="1141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000000"/>
                </a:solidFill>
                <a:effectLst/>
                <a:uFillTx/>
                <a:latin typeface="dark forest"/>
                <a:ea typeface="Osaka"/>
              </a:rPr>
              <a:t>Previously On...</a:t>
            </a:r>
            <a:endParaRPr b="0" lang="en-GB" sz="4400" strike="noStrike" u="none">
              <a:solidFill>
                <a:srgbClr val="ffffff"/>
              </a:solidFill>
              <a:effectLst/>
              <a:uFillTx/>
              <a:latin typeface="dark forest"/>
            </a:endParaRPr>
          </a:p>
        </p:txBody>
      </p:sp>
      <p:sp>
        <p:nvSpPr>
          <p:cNvPr id="61" name=""/>
          <p:cNvSpPr txBox="1"/>
          <p:nvPr/>
        </p:nvSpPr>
        <p:spPr>
          <a:xfrm>
            <a:off x="238320" y="1914840"/>
            <a:ext cx="4516560" cy="4038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spAutoFit/>
          </a:bodyPr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Cambria"/>
              </a:rPr>
              <a:t>Digital Inputs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Cambria"/>
              </a:rPr>
              <a:t>if() statements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Cambria"/>
              </a:rPr>
              <a:t>Pull-up resistors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Picture 1" descr=""/>
          <p:cNvPicPr/>
          <p:nvPr/>
        </p:nvPicPr>
        <p:blipFill>
          <a:blip r:embed="rId1"/>
          <a:stretch/>
        </p:blipFill>
        <p:spPr>
          <a:xfrm>
            <a:off x="513000" y="2098080"/>
            <a:ext cx="4095360" cy="30225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61" name="Rectangle 2"/>
          <p:cNvSpPr/>
          <p:nvPr/>
        </p:nvSpPr>
        <p:spPr>
          <a:xfrm>
            <a:off x="1013760" y="3823920"/>
            <a:ext cx="3263760" cy="534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marL="343080" indent="-340920" algn="ctr">
              <a:lnSpc>
                <a:spcPct val="100000"/>
              </a:lnSpc>
              <a:spcBef>
                <a:spcPts val="374"/>
              </a:spcBef>
              <a:tabLst>
                <a:tab algn="l" pos="0"/>
              </a:tabLst>
            </a:pPr>
            <a:r>
              <a:rPr b="0" lang="en-US" sz="1500" strike="noStrike" u="none">
                <a:solidFill>
                  <a:srgbClr val="ffffff"/>
                </a:solidFill>
                <a:effectLst/>
                <a:uFillTx/>
                <a:latin typeface="HelveticaNeueLT Pro 77 BdCn"/>
                <a:ea typeface="Osaka"/>
              </a:rPr>
              <a:t>www.sparkfun.com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0920" algn="ctr">
              <a:lnSpc>
                <a:spcPct val="100000"/>
              </a:lnSpc>
              <a:spcBef>
                <a:spcPts val="374"/>
              </a:spcBef>
              <a:tabLst>
                <a:tab algn="l" pos="0"/>
              </a:tabLst>
            </a:pPr>
            <a:r>
              <a:rPr b="0" lang="en-US" sz="1500" strike="noStrike" u="none">
                <a:solidFill>
                  <a:srgbClr val="ffffff"/>
                </a:solidFill>
                <a:effectLst/>
                <a:uFillTx/>
                <a:latin typeface="HelveticaNeueLT Pro 77 BdCn"/>
                <a:ea typeface="Osaka"/>
              </a:rPr>
              <a:t>6175 Longbow Drive, Suite 200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0920" algn="ctr">
              <a:lnSpc>
                <a:spcPct val="100000"/>
              </a:lnSpc>
              <a:spcBef>
                <a:spcPts val="374"/>
              </a:spcBef>
              <a:tabLst>
                <a:tab algn="l" pos="0"/>
              </a:tabLst>
            </a:pPr>
            <a:r>
              <a:rPr b="0" lang="en-US" sz="1500" strike="noStrike" u="none">
                <a:solidFill>
                  <a:srgbClr val="ffffff"/>
                </a:solidFill>
                <a:effectLst/>
                <a:uFillTx/>
                <a:latin typeface="HelveticaNeueLT Pro 77 BdCn"/>
                <a:ea typeface="Osaka"/>
              </a:rPr>
              <a:t>Boulder, Colorado 80301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62" name="PlaceHolder 1"/>
          <p:cNvSpPr>
            <a:spLocks noGrp="1"/>
          </p:cNvSpPr>
          <p:nvPr>
            <p:ph type="title"/>
          </p:nvPr>
        </p:nvSpPr>
        <p:spPr>
          <a:xfrm>
            <a:off x="686160" y="0"/>
            <a:ext cx="7770600" cy="1141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dark forest"/>
                <a:ea typeface="Osaka"/>
              </a:rPr>
              <a:t>Special Thanks:</a:t>
            </a:r>
            <a:br>
              <a:rPr sz="3200"/>
            </a:br>
            <a:endParaRPr b="0" lang="en-GB" sz="3200" strike="noStrike" u="none">
              <a:solidFill>
                <a:srgbClr val="ffffff"/>
              </a:solidFill>
              <a:effectLst/>
              <a:uFillTx/>
              <a:latin typeface="dark forest"/>
            </a:endParaRPr>
          </a:p>
        </p:txBody>
      </p:sp>
      <p:pic>
        <p:nvPicPr>
          <p:cNvPr id="263" name="" descr=""/>
          <p:cNvPicPr/>
          <p:nvPr/>
        </p:nvPicPr>
        <p:blipFill>
          <a:blip r:embed="rId2"/>
          <a:stretch/>
        </p:blipFill>
        <p:spPr>
          <a:xfrm>
            <a:off x="4934160" y="2701800"/>
            <a:ext cx="3304800" cy="11710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64" name="" descr=""/>
          <p:cNvPicPr/>
          <p:nvPr/>
        </p:nvPicPr>
        <p:blipFill>
          <a:blip r:embed="rId3"/>
          <a:stretch/>
        </p:blipFill>
        <p:spPr>
          <a:xfrm>
            <a:off x="4998240" y="2133360"/>
            <a:ext cx="1584720" cy="613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65" name="" descr=""/>
          <p:cNvPicPr/>
          <p:nvPr/>
        </p:nvPicPr>
        <p:blipFill>
          <a:blip r:embed="rId4"/>
          <a:stretch/>
        </p:blipFill>
        <p:spPr>
          <a:xfrm>
            <a:off x="4861800" y="3657600"/>
            <a:ext cx="3625560" cy="140976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85800" y="304560"/>
            <a:ext cx="777204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dark forest"/>
                <a:ea typeface="Osaka"/>
              </a:rPr>
              <a:t>Seriously, the one thing to take away</a:t>
            </a:r>
            <a:endParaRPr b="0" lang="en-GB" sz="3200" strike="noStrike" u="none">
              <a:solidFill>
                <a:srgbClr val="ffffff"/>
              </a:solidFill>
              <a:effectLst/>
              <a:uFillTx/>
              <a:latin typeface="dark forest"/>
            </a:endParaRPr>
          </a:p>
        </p:txBody>
      </p:sp>
      <p:pic>
        <p:nvPicPr>
          <p:cNvPr id="63" name="" descr=""/>
          <p:cNvPicPr/>
          <p:nvPr/>
        </p:nvPicPr>
        <p:blipFill>
          <a:blip r:embed="rId1"/>
          <a:stretch/>
        </p:blipFill>
        <p:spPr>
          <a:xfrm>
            <a:off x="1886760" y="1188360"/>
            <a:ext cx="5506200" cy="49780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64" name="" descr=""/>
          <p:cNvPicPr/>
          <p:nvPr/>
        </p:nvPicPr>
        <p:blipFill>
          <a:blip r:embed="rId2"/>
          <a:stretch/>
        </p:blipFill>
        <p:spPr>
          <a:xfrm>
            <a:off x="1886760" y="1188360"/>
            <a:ext cx="3381120" cy="27903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65" name="" descr=""/>
          <p:cNvPicPr/>
          <p:nvPr/>
        </p:nvPicPr>
        <p:blipFill>
          <a:blip r:embed="rId3"/>
          <a:stretch/>
        </p:blipFill>
        <p:spPr>
          <a:xfrm>
            <a:off x="1562760" y="1224360"/>
            <a:ext cx="5983560" cy="49381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66" name="" descr=""/>
          <p:cNvPicPr/>
          <p:nvPr/>
        </p:nvPicPr>
        <p:blipFill>
          <a:blip r:embed="rId4"/>
          <a:stretch/>
        </p:blipFill>
        <p:spPr>
          <a:xfrm>
            <a:off x="1552680" y="1169280"/>
            <a:ext cx="6137640" cy="50652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/>
          </p:nvPr>
        </p:nvSpPr>
        <p:spPr>
          <a:xfrm>
            <a:off x="685800" y="1675800"/>
            <a:ext cx="7770600" cy="4417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lnSpc>
                <a:spcPct val="100000"/>
              </a:lnSpc>
              <a:spcBef>
                <a:spcPts val="751"/>
              </a:spcBef>
              <a:buNone/>
              <a:tabLst>
                <a:tab algn="l" pos="0"/>
              </a:tabLst>
            </a:pPr>
            <a:r>
              <a:rPr b="0" lang="en-US" sz="3000" strike="noStrike" u="sng">
                <a:solidFill>
                  <a:srgbClr val="000000"/>
                </a:solidFill>
                <a:effectLst/>
                <a:uFillTx/>
                <a:latin typeface="dark forest"/>
                <a:ea typeface="Osaka"/>
              </a:rPr>
              <a:t>Project #5 – Night Light</a:t>
            </a:r>
            <a:endParaRPr b="0" lang="en-GB" sz="3000" strike="noStrike" u="none">
              <a:solidFill>
                <a:srgbClr val="000000"/>
              </a:solidFill>
              <a:effectLst/>
              <a:uFillTx/>
              <a:latin typeface="HelveticaNeueLT Pro 77 BdCn"/>
            </a:endParaRPr>
          </a:p>
          <a:p>
            <a:pPr marL="399960" indent="0">
              <a:lnSpc>
                <a:spcPct val="100000"/>
              </a:lnSpc>
              <a:spcBef>
                <a:spcPts val="624"/>
              </a:spcBef>
              <a:buNone/>
              <a:tabLst>
                <a:tab algn="l" pos="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Cambria"/>
                <a:ea typeface="Osaka"/>
              </a:rPr>
              <a:t>How Dark Is Too Dark?</a:t>
            </a:r>
            <a:endParaRPr b="0" lang="en-GB" sz="2400" strike="noStrike" u="none">
              <a:solidFill>
                <a:srgbClr val="000000"/>
              </a:solidFill>
              <a:effectLst/>
              <a:uFillTx/>
              <a:latin typeface="HelveticaNeueLT Pro 77 BdCn"/>
            </a:endParaRPr>
          </a:p>
          <a:p>
            <a:pPr marL="399960" indent="0">
              <a:lnSpc>
                <a:spcPct val="100000"/>
              </a:lnSpc>
              <a:spcBef>
                <a:spcPts val="624"/>
              </a:spcBef>
              <a:buNone/>
              <a:tabLst>
                <a:tab algn="l" pos="0"/>
              </a:tabLst>
            </a:pPr>
            <a:r>
              <a:rPr b="0" i="1" lang="en-US" sz="2400" strike="noStrike" u="none">
                <a:solidFill>
                  <a:srgbClr val="000000"/>
                </a:solidFill>
                <a:effectLst/>
                <a:uFillTx/>
                <a:latin typeface="Courier New"/>
                <a:ea typeface="Osaka"/>
              </a:rPr>
              <a:t>Psuedo-code – how should this work?</a:t>
            </a:r>
            <a:endParaRPr b="0" lang="en-GB" sz="2400" strike="noStrike" u="none">
              <a:solidFill>
                <a:srgbClr val="000000"/>
              </a:solidFill>
              <a:effectLst/>
              <a:uFillTx/>
              <a:latin typeface="HelveticaNeueLT Pro 77 BdCn"/>
            </a:endParaRPr>
          </a:p>
        </p:txBody>
      </p:sp>
      <p:sp>
        <p:nvSpPr>
          <p:cNvPr id="68" name=""/>
          <p:cNvSpPr/>
          <p:nvPr/>
        </p:nvSpPr>
        <p:spPr>
          <a:xfrm>
            <a:off x="698400" y="3911400"/>
            <a:ext cx="1218600" cy="789480"/>
          </a:xfrm>
          <a:prstGeom prst="roundRect">
            <a:avLst>
              <a:gd name="adj" fmla="val 10000"/>
            </a:avLst>
          </a:prstGeom>
          <a:gradFill rotWithShape="0">
            <a:gsLst>
              <a:gs pos="0">
                <a:srgbClr val="b4c7dc"/>
              </a:gs>
              <a:gs pos="100000">
                <a:srgbClr val="5074b9"/>
              </a:gs>
            </a:gsLst>
            <a:lin ang="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5400" rIns="68760" tIns="95400" bIns="95760" anchor="ctr">
            <a:noAutofit/>
          </a:bodyPr>
          <a:p>
            <a:pPr algn="ctr">
              <a:lnSpc>
                <a:spcPct val="90000"/>
              </a:lnSpc>
              <a:spcAft>
                <a:spcPts val="629"/>
              </a:spcAft>
              <a:tabLst>
                <a:tab algn="l" pos="0"/>
              </a:tabLst>
            </a:pPr>
            <a:r>
              <a:rPr b="0" lang="en-US" sz="1600" strike="noStrike" u="none">
                <a:solidFill>
                  <a:srgbClr val="ffffff"/>
                </a:solidFill>
                <a:effectLst/>
                <a:uFillTx/>
                <a:latin typeface="Courier New"/>
                <a:ea typeface="Osaka"/>
              </a:rPr>
              <a:t>Check How Dark It Is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Courier New"/>
            </a:endParaRPr>
          </a:p>
        </p:txBody>
      </p:sp>
      <p:sp>
        <p:nvSpPr>
          <p:cNvPr id="69" name=""/>
          <p:cNvSpPr/>
          <p:nvPr/>
        </p:nvSpPr>
        <p:spPr>
          <a:xfrm>
            <a:off x="1982880" y="4184280"/>
            <a:ext cx="597960" cy="316440"/>
          </a:xfrm>
          <a:prstGeom prst="rightArrow">
            <a:avLst>
              <a:gd name="adj1" fmla="val 60000"/>
              <a:gd name="adj2" fmla="val 50000"/>
            </a:avLst>
          </a:prstGeom>
          <a:solidFill>
            <a:srgbClr val="59595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16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0" name=""/>
          <p:cNvSpPr/>
          <p:nvPr/>
        </p:nvSpPr>
        <p:spPr>
          <a:xfrm>
            <a:off x="2629440" y="3914640"/>
            <a:ext cx="1302480" cy="789480"/>
          </a:xfrm>
          <a:prstGeom prst="roundRect">
            <a:avLst>
              <a:gd name="adj" fmla="val 10000"/>
            </a:avLst>
          </a:prstGeom>
          <a:gradFill rotWithShape="0">
            <a:gsLst>
              <a:gs pos="0">
                <a:srgbClr val="b4c7dc"/>
              </a:gs>
              <a:gs pos="100000">
                <a:srgbClr val="5074b9"/>
              </a:gs>
            </a:gsLst>
            <a:lin ang="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5400" rIns="68760" tIns="95400" bIns="95760" anchor="ctr">
            <a:noAutofit/>
          </a:bodyPr>
          <a:p>
            <a:pPr algn="ctr">
              <a:lnSpc>
                <a:spcPct val="90000"/>
              </a:lnSpc>
              <a:spcAft>
                <a:spcPts val="629"/>
              </a:spcAft>
              <a:tabLst>
                <a:tab algn="l" pos="0"/>
              </a:tabLst>
            </a:pPr>
            <a:r>
              <a:rPr b="0" lang="en-US" sz="1600" strike="noStrike" u="none">
                <a:solidFill>
                  <a:srgbClr val="ffffff"/>
                </a:solidFill>
                <a:effectLst/>
                <a:uFillTx/>
                <a:latin typeface="Courier New"/>
                <a:ea typeface="Osaka"/>
              </a:rPr>
              <a:t>How Dark Is It?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Courier New"/>
            </a:endParaRPr>
          </a:p>
        </p:txBody>
      </p:sp>
      <p:sp>
        <p:nvSpPr>
          <p:cNvPr id="71" name=""/>
          <p:cNvSpPr/>
          <p:nvPr/>
        </p:nvSpPr>
        <p:spPr>
          <a:xfrm rot="1200600">
            <a:off x="3986640" y="4638960"/>
            <a:ext cx="1548720" cy="380160"/>
          </a:xfrm>
          <a:prstGeom prst="rightArrow">
            <a:avLst>
              <a:gd name="adj1" fmla="val 60000"/>
              <a:gd name="adj2" fmla="val 50000"/>
            </a:avLst>
          </a:prstGeom>
          <a:solidFill>
            <a:srgbClr val="59595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/>
            <a:r>
              <a:rPr b="0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IT’S FINE</a:t>
            </a:r>
            <a:endParaRPr b="0" lang="en-US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2" name=""/>
          <p:cNvSpPr/>
          <p:nvPr/>
        </p:nvSpPr>
        <p:spPr>
          <a:xfrm rot="20400000">
            <a:off x="4001760" y="3607920"/>
            <a:ext cx="1584360" cy="421200"/>
          </a:xfrm>
          <a:prstGeom prst="rightArrow">
            <a:avLst>
              <a:gd name="adj1" fmla="val 60000"/>
              <a:gd name="adj2" fmla="val 50000"/>
            </a:avLst>
          </a:prstGeom>
          <a:solidFill>
            <a:srgbClr val="59595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/>
            <a:r>
              <a:rPr b="0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TOO DARK!</a:t>
            </a:r>
            <a:endParaRPr b="0" lang="en-US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3" name=""/>
          <p:cNvSpPr/>
          <p:nvPr/>
        </p:nvSpPr>
        <p:spPr>
          <a:xfrm>
            <a:off x="5676480" y="3188520"/>
            <a:ext cx="1031760" cy="789480"/>
          </a:xfrm>
          <a:prstGeom prst="roundRect">
            <a:avLst>
              <a:gd name="adj" fmla="val 10000"/>
            </a:avLst>
          </a:prstGeom>
          <a:gradFill rotWithShape="0">
            <a:gsLst>
              <a:gs pos="0">
                <a:srgbClr val="b4c7dc"/>
              </a:gs>
              <a:gs pos="100000">
                <a:srgbClr val="5074b9"/>
              </a:gs>
            </a:gsLst>
            <a:lin ang="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5400" rIns="68760" tIns="95400" bIns="95760" anchor="ctr">
            <a:noAutofit/>
          </a:bodyPr>
          <a:p>
            <a:pPr algn="ctr">
              <a:lnSpc>
                <a:spcPct val="90000"/>
              </a:lnSpc>
              <a:spcAft>
                <a:spcPts val="629"/>
              </a:spcAft>
              <a:tabLst>
                <a:tab algn="l" pos="0"/>
              </a:tabLst>
            </a:pPr>
            <a:r>
              <a:rPr b="0" lang="en-US" sz="1600" strike="noStrike" u="none">
                <a:solidFill>
                  <a:srgbClr val="ffffff"/>
                </a:solidFill>
                <a:effectLst/>
                <a:uFillTx/>
                <a:latin typeface="Courier New"/>
                <a:ea typeface="Osaka"/>
              </a:rPr>
              <a:t>LED turns on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Courier New"/>
            </a:endParaRPr>
          </a:p>
        </p:txBody>
      </p:sp>
      <p:sp>
        <p:nvSpPr>
          <p:cNvPr id="74" name=""/>
          <p:cNvSpPr/>
          <p:nvPr/>
        </p:nvSpPr>
        <p:spPr>
          <a:xfrm>
            <a:off x="7199640" y="3789720"/>
            <a:ext cx="1029960" cy="1028160"/>
          </a:xfrm>
          <a:prstGeom prst="roundRect">
            <a:avLst>
              <a:gd name="adj" fmla="val 10000"/>
            </a:avLst>
          </a:prstGeom>
          <a:gradFill rotWithShape="0">
            <a:gsLst>
              <a:gs pos="0">
                <a:srgbClr val="b4c7dc"/>
              </a:gs>
              <a:gs pos="100000">
                <a:srgbClr val="5074b9"/>
              </a:gs>
            </a:gsLst>
            <a:lin ang="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5400" rIns="68760" tIns="95400" bIns="95760" anchor="ctr">
            <a:noAutofit/>
          </a:bodyPr>
          <a:p>
            <a:pPr algn="ctr">
              <a:lnSpc>
                <a:spcPct val="90000"/>
              </a:lnSpc>
              <a:spcAft>
                <a:spcPts val="629"/>
              </a:spcAft>
              <a:tabLst>
                <a:tab algn="l" pos="0"/>
              </a:tabLst>
            </a:pPr>
            <a:r>
              <a:rPr b="0" lang="en-US" sz="1600" strike="noStrike" u="none">
                <a:solidFill>
                  <a:srgbClr val="ffffff"/>
                </a:solidFill>
                <a:effectLst/>
                <a:uFillTx/>
                <a:latin typeface="Courier New"/>
                <a:ea typeface="Osaka"/>
              </a:rPr>
              <a:t>Rinse &amp; Repeat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Courier New"/>
            </a:endParaRPr>
          </a:p>
        </p:txBody>
      </p:sp>
      <p:sp>
        <p:nvSpPr>
          <p:cNvPr id="75" name=""/>
          <p:cNvSpPr/>
          <p:nvPr/>
        </p:nvSpPr>
        <p:spPr>
          <a:xfrm>
            <a:off x="5712480" y="4746960"/>
            <a:ext cx="1031760" cy="789480"/>
          </a:xfrm>
          <a:prstGeom prst="roundRect">
            <a:avLst>
              <a:gd name="adj" fmla="val 10000"/>
            </a:avLst>
          </a:prstGeom>
          <a:gradFill rotWithShape="0">
            <a:gsLst>
              <a:gs pos="0">
                <a:srgbClr val="b4c7dc"/>
              </a:gs>
              <a:gs pos="100000">
                <a:srgbClr val="5074b9"/>
              </a:gs>
            </a:gsLst>
            <a:lin ang="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5400" rIns="68760" tIns="95400" bIns="95760" anchor="ctr">
            <a:noAutofit/>
          </a:bodyPr>
          <a:p>
            <a:pPr algn="ctr">
              <a:lnSpc>
                <a:spcPct val="90000"/>
              </a:lnSpc>
              <a:spcAft>
                <a:spcPts val="629"/>
              </a:spcAft>
              <a:tabLst>
                <a:tab algn="l" pos="0"/>
              </a:tabLst>
            </a:pPr>
            <a:r>
              <a:rPr b="0" lang="en-US" sz="1600" strike="noStrike" u="none">
                <a:solidFill>
                  <a:srgbClr val="ffffff"/>
                </a:solidFill>
                <a:effectLst/>
                <a:uFillTx/>
                <a:latin typeface="Courier New"/>
                <a:ea typeface="Osaka"/>
              </a:rPr>
              <a:t>LED turns off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Courier New"/>
            </a:endParaRPr>
          </a:p>
        </p:txBody>
      </p:sp>
      <p:sp>
        <p:nvSpPr>
          <p:cNvPr id="76" name=""/>
          <p:cNvSpPr/>
          <p:nvPr/>
        </p:nvSpPr>
        <p:spPr>
          <a:xfrm rot="2700000">
            <a:off x="6937560" y="3586320"/>
            <a:ext cx="201960" cy="338760"/>
          </a:xfrm>
          <a:prstGeom prst="rightArrow">
            <a:avLst>
              <a:gd name="adj1" fmla="val 60000"/>
              <a:gd name="adj2" fmla="val 31595"/>
            </a:avLst>
          </a:prstGeom>
          <a:solidFill>
            <a:srgbClr val="59595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7" name=""/>
          <p:cNvSpPr/>
          <p:nvPr/>
        </p:nvSpPr>
        <p:spPr>
          <a:xfrm rot="19804200">
            <a:off x="6918840" y="4894200"/>
            <a:ext cx="202680" cy="307440"/>
          </a:xfrm>
          <a:prstGeom prst="rightArrow">
            <a:avLst>
              <a:gd name="adj1" fmla="val 60000"/>
              <a:gd name="adj2" fmla="val 50000"/>
            </a:avLst>
          </a:prstGeom>
          <a:solidFill>
            <a:srgbClr val="59595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8" name=""/>
          <p:cNvSpPr/>
          <p:nvPr/>
        </p:nvSpPr>
        <p:spPr>
          <a:xfrm rot="10800000">
            <a:off x="3867120" y="274320"/>
            <a:ext cx="5041440" cy="783360"/>
          </a:xfrm>
          <a:prstGeom prst="homePlate">
            <a:avLst>
              <a:gd name="adj" fmla="val 50000"/>
            </a:avLst>
          </a:prstGeom>
          <a:gradFill rotWithShape="0">
            <a:gsLst>
              <a:gs pos="0">
                <a:srgbClr val="b4c7dc"/>
              </a:gs>
              <a:gs pos="100000">
                <a:srgbClr val="5074b9"/>
              </a:gs>
            </a:gsLst>
            <a:lin ang="0"/>
          </a:gradFill>
          <a:ln w="255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220320" rIns="345600" tIns="118080" bIns="118080" anchor="ctr" rot="10800000">
            <a:noAutofit/>
          </a:bodyPr>
          <a:p>
            <a:pPr algn="ctr">
              <a:lnSpc>
                <a:spcPct val="90000"/>
              </a:lnSpc>
              <a:spcAft>
                <a:spcPts val="1086"/>
              </a:spcAft>
              <a:tabLst>
                <a:tab algn="l" pos="0"/>
              </a:tabLst>
            </a:pPr>
            <a:r>
              <a:rPr b="1" lang="en-US" sz="3100" strike="noStrike" u="none">
                <a:solidFill>
                  <a:srgbClr val="ffffff"/>
                </a:solidFill>
                <a:effectLst/>
                <a:uFillTx/>
                <a:latin typeface="Courier New"/>
                <a:ea typeface="Osaka"/>
              </a:rPr>
              <a:t>analogRead()</a:t>
            </a:r>
            <a:endParaRPr b="1" lang="en-US" sz="3100" strike="noStrike" u="none">
              <a:solidFill>
                <a:srgbClr val="000000"/>
              </a:solidFill>
              <a:effectLst/>
              <a:uFillTx/>
              <a:latin typeface="Courier New"/>
            </a:endParaRPr>
          </a:p>
        </p:txBody>
      </p:sp>
      <p:sp>
        <p:nvSpPr>
          <p:cNvPr id="79" name=""/>
          <p:cNvSpPr/>
          <p:nvPr/>
        </p:nvSpPr>
        <p:spPr>
          <a:xfrm>
            <a:off x="3474720" y="274320"/>
            <a:ext cx="783360" cy="783360"/>
          </a:xfrm>
          <a:prstGeom prst="ellipse">
            <a:avLst/>
          </a:prstGeom>
          <a:blipFill rotWithShape="0">
            <a:blip r:embed="rId1"/>
            <a:srcRect/>
            <a:stretch/>
          </a:blipFill>
          <a:ln w="255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685800" y="16560"/>
            <a:ext cx="7770600" cy="1141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dark forest"/>
                <a:ea typeface="Osaka"/>
              </a:rPr>
              <a:t>Project #4 - Night Light</a:t>
            </a:r>
            <a:br>
              <a:rPr sz="3200"/>
            </a:b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dark forest"/>
                <a:ea typeface="Osaka"/>
              </a:rPr>
              <a:t>Inputs and Outputs</a:t>
            </a:r>
            <a:endParaRPr b="0" lang="en-GB" sz="3200" strike="noStrike" u="none">
              <a:solidFill>
                <a:srgbClr val="ffffff"/>
              </a:solidFill>
              <a:effectLst/>
              <a:uFillTx/>
              <a:latin typeface="dark forest"/>
            </a:endParaRPr>
          </a:p>
        </p:txBody>
      </p:sp>
      <p:sp>
        <p:nvSpPr>
          <p:cNvPr id="81" name=""/>
          <p:cNvSpPr/>
          <p:nvPr/>
        </p:nvSpPr>
        <p:spPr>
          <a:xfrm>
            <a:off x="1523520" y="3808800"/>
            <a:ext cx="7314840" cy="2133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2" name=""/>
          <p:cNvSpPr/>
          <p:nvPr/>
        </p:nvSpPr>
        <p:spPr>
          <a:xfrm>
            <a:off x="698400" y="2169000"/>
            <a:ext cx="1218600" cy="789480"/>
          </a:xfrm>
          <a:prstGeom prst="roundRect">
            <a:avLst>
              <a:gd name="adj" fmla="val 10000"/>
            </a:avLst>
          </a:prstGeom>
          <a:gradFill rotWithShape="0">
            <a:gsLst>
              <a:gs pos="0">
                <a:srgbClr val="b4c7dc"/>
              </a:gs>
              <a:gs pos="100000">
                <a:srgbClr val="5074b9"/>
              </a:gs>
            </a:gsLst>
            <a:lin ang="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5400" rIns="68760" tIns="95400" bIns="95760" anchor="ctr">
            <a:noAutofit/>
          </a:bodyPr>
          <a:p>
            <a:pPr algn="ctr">
              <a:lnSpc>
                <a:spcPct val="90000"/>
              </a:lnSpc>
              <a:spcAft>
                <a:spcPts val="629"/>
              </a:spcAft>
              <a:tabLst>
                <a:tab algn="l" pos="0"/>
              </a:tabLst>
            </a:pPr>
            <a:r>
              <a:rPr b="0" lang="en-US" sz="1600" strike="noStrike" u="none">
                <a:solidFill>
                  <a:srgbClr val="ffffff"/>
                </a:solidFill>
                <a:effectLst/>
                <a:uFillTx/>
                <a:latin typeface="Courier New"/>
                <a:ea typeface="Osaka"/>
              </a:rPr>
              <a:t>Check How Dark It Is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Courier New"/>
            </a:endParaRPr>
          </a:p>
        </p:txBody>
      </p:sp>
      <p:sp>
        <p:nvSpPr>
          <p:cNvPr id="83" name=""/>
          <p:cNvSpPr/>
          <p:nvPr/>
        </p:nvSpPr>
        <p:spPr>
          <a:xfrm>
            <a:off x="1982880" y="2441880"/>
            <a:ext cx="597960" cy="316440"/>
          </a:xfrm>
          <a:prstGeom prst="rightArrow">
            <a:avLst>
              <a:gd name="adj1" fmla="val 60000"/>
              <a:gd name="adj2" fmla="val 50000"/>
            </a:avLst>
          </a:prstGeom>
          <a:solidFill>
            <a:srgbClr val="59595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16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84" name=""/>
          <p:cNvSpPr/>
          <p:nvPr/>
        </p:nvSpPr>
        <p:spPr>
          <a:xfrm>
            <a:off x="2629440" y="2171880"/>
            <a:ext cx="1302480" cy="789480"/>
          </a:xfrm>
          <a:prstGeom prst="roundRect">
            <a:avLst>
              <a:gd name="adj" fmla="val 10000"/>
            </a:avLst>
          </a:prstGeom>
          <a:gradFill rotWithShape="0">
            <a:gsLst>
              <a:gs pos="0">
                <a:srgbClr val="b4c7dc"/>
              </a:gs>
              <a:gs pos="100000">
                <a:srgbClr val="5074b9"/>
              </a:gs>
            </a:gsLst>
            <a:lin ang="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5400" rIns="68760" tIns="95400" bIns="95760" anchor="ctr">
            <a:noAutofit/>
          </a:bodyPr>
          <a:p>
            <a:pPr algn="ctr">
              <a:lnSpc>
                <a:spcPct val="90000"/>
              </a:lnSpc>
              <a:spcAft>
                <a:spcPts val="629"/>
              </a:spcAft>
              <a:tabLst>
                <a:tab algn="l" pos="0"/>
              </a:tabLst>
            </a:pPr>
            <a:r>
              <a:rPr b="0" lang="en-US" sz="1600" strike="noStrike" u="none">
                <a:solidFill>
                  <a:srgbClr val="ffffff"/>
                </a:solidFill>
                <a:effectLst/>
                <a:uFillTx/>
                <a:latin typeface="Courier New"/>
                <a:ea typeface="Osaka"/>
              </a:rPr>
              <a:t>How Dark Is It?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Courier New"/>
            </a:endParaRPr>
          </a:p>
        </p:txBody>
      </p:sp>
      <p:sp>
        <p:nvSpPr>
          <p:cNvPr id="85" name=""/>
          <p:cNvSpPr/>
          <p:nvPr/>
        </p:nvSpPr>
        <p:spPr>
          <a:xfrm rot="1200600">
            <a:off x="3986640" y="2896560"/>
            <a:ext cx="1548720" cy="380160"/>
          </a:xfrm>
          <a:prstGeom prst="rightArrow">
            <a:avLst>
              <a:gd name="adj1" fmla="val 60000"/>
              <a:gd name="adj2" fmla="val 50000"/>
            </a:avLst>
          </a:prstGeom>
          <a:solidFill>
            <a:srgbClr val="59595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/>
            <a:r>
              <a:rPr b="0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IT’S FINE</a:t>
            </a:r>
            <a:endParaRPr b="0" lang="en-US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86" name=""/>
          <p:cNvSpPr/>
          <p:nvPr/>
        </p:nvSpPr>
        <p:spPr>
          <a:xfrm rot="20400000">
            <a:off x="4001760" y="1865520"/>
            <a:ext cx="1584360" cy="421200"/>
          </a:xfrm>
          <a:prstGeom prst="rightArrow">
            <a:avLst>
              <a:gd name="adj1" fmla="val 60000"/>
              <a:gd name="adj2" fmla="val 50000"/>
            </a:avLst>
          </a:prstGeom>
          <a:solidFill>
            <a:srgbClr val="59595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/>
            <a:r>
              <a:rPr b="0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TOO DARK!</a:t>
            </a:r>
            <a:endParaRPr b="0" lang="en-US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87" name=""/>
          <p:cNvSpPr/>
          <p:nvPr/>
        </p:nvSpPr>
        <p:spPr>
          <a:xfrm>
            <a:off x="5676480" y="1446120"/>
            <a:ext cx="1031760" cy="789480"/>
          </a:xfrm>
          <a:prstGeom prst="roundRect">
            <a:avLst>
              <a:gd name="adj" fmla="val 10000"/>
            </a:avLst>
          </a:prstGeom>
          <a:gradFill rotWithShape="0">
            <a:gsLst>
              <a:gs pos="0">
                <a:srgbClr val="b4c7dc"/>
              </a:gs>
              <a:gs pos="100000">
                <a:srgbClr val="5074b9"/>
              </a:gs>
            </a:gsLst>
            <a:lin ang="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5400" rIns="68760" tIns="95400" bIns="95760" anchor="ctr">
            <a:noAutofit/>
          </a:bodyPr>
          <a:p>
            <a:pPr algn="ctr">
              <a:lnSpc>
                <a:spcPct val="90000"/>
              </a:lnSpc>
              <a:spcAft>
                <a:spcPts val="629"/>
              </a:spcAft>
              <a:tabLst>
                <a:tab algn="l" pos="0"/>
              </a:tabLst>
            </a:pPr>
            <a:r>
              <a:rPr b="0" lang="en-US" sz="1600" strike="noStrike" u="none">
                <a:solidFill>
                  <a:srgbClr val="ffffff"/>
                </a:solidFill>
                <a:effectLst/>
                <a:uFillTx/>
                <a:latin typeface="Courier New"/>
                <a:ea typeface="Osaka"/>
              </a:rPr>
              <a:t>LED turns on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Courier New"/>
            </a:endParaRPr>
          </a:p>
        </p:txBody>
      </p:sp>
      <p:sp>
        <p:nvSpPr>
          <p:cNvPr id="88" name=""/>
          <p:cNvSpPr/>
          <p:nvPr/>
        </p:nvSpPr>
        <p:spPr>
          <a:xfrm>
            <a:off x="7199640" y="2047320"/>
            <a:ext cx="1029960" cy="1028160"/>
          </a:xfrm>
          <a:prstGeom prst="roundRect">
            <a:avLst>
              <a:gd name="adj" fmla="val 10000"/>
            </a:avLst>
          </a:prstGeom>
          <a:gradFill rotWithShape="0">
            <a:gsLst>
              <a:gs pos="0">
                <a:srgbClr val="b4c7dc"/>
              </a:gs>
              <a:gs pos="100000">
                <a:srgbClr val="5074b9"/>
              </a:gs>
            </a:gsLst>
            <a:lin ang="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5400" rIns="68760" tIns="95400" bIns="95760" anchor="ctr">
            <a:noAutofit/>
          </a:bodyPr>
          <a:p>
            <a:pPr algn="ctr">
              <a:lnSpc>
                <a:spcPct val="90000"/>
              </a:lnSpc>
              <a:spcAft>
                <a:spcPts val="629"/>
              </a:spcAft>
              <a:tabLst>
                <a:tab algn="l" pos="0"/>
              </a:tabLst>
            </a:pPr>
            <a:r>
              <a:rPr b="0" lang="en-US" sz="1600" strike="noStrike" u="none">
                <a:solidFill>
                  <a:srgbClr val="ffffff"/>
                </a:solidFill>
                <a:effectLst/>
                <a:uFillTx/>
                <a:latin typeface="Courier New"/>
                <a:ea typeface="Osaka"/>
              </a:rPr>
              <a:t>Rinse &amp; Repeat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Courier New"/>
            </a:endParaRPr>
          </a:p>
        </p:txBody>
      </p:sp>
      <p:sp>
        <p:nvSpPr>
          <p:cNvPr id="89" name=""/>
          <p:cNvSpPr/>
          <p:nvPr/>
        </p:nvSpPr>
        <p:spPr>
          <a:xfrm>
            <a:off x="5712480" y="3004200"/>
            <a:ext cx="1031760" cy="789480"/>
          </a:xfrm>
          <a:prstGeom prst="roundRect">
            <a:avLst>
              <a:gd name="adj" fmla="val 10000"/>
            </a:avLst>
          </a:prstGeom>
          <a:gradFill rotWithShape="0">
            <a:gsLst>
              <a:gs pos="0">
                <a:srgbClr val="b4c7dc"/>
              </a:gs>
              <a:gs pos="100000">
                <a:srgbClr val="5074b9"/>
              </a:gs>
            </a:gsLst>
            <a:lin ang="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5400" rIns="68760" tIns="95400" bIns="95760" anchor="ctr">
            <a:noAutofit/>
          </a:bodyPr>
          <a:p>
            <a:pPr algn="ctr">
              <a:lnSpc>
                <a:spcPct val="90000"/>
              </a:lnSpc>
              <a:spcAft>
                <a:spcPts val="629"/>
              </a:spcAft>
              <a:tabLst>
                <a:tab algn="l" pos="0"/>
              </a:tabLst>
            </a:pPr>
            <a:r>
              <a:rPr b="0" lang="en-US" sz="1600" strike="noStrike" u="none">
                <a:solidFill>
                  <a:srgbClr val="ffffff"/>
                </a:solidFill>
                <a:effectLst/>
                <a:uFillTx/>
                <a:latin typeface="Courier New"/>
                <a:ea typeface="Osaka"/>
              </a:rPr>
              <a:t>LED turns off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Courier New"/>
            </a:endParaRPr>
          </a:p>
        </p:txBody>
      </p:sp>
      <p:sp>
        <p:nvSpPr>
          <p:cNvPr id="90" name=""/>
          <p:cNvSpPr/>
          <p:nvPr/>
        </p:nvSpPr>
        <p:spPr>
          <a:xfrm rot="2700000">
            <a:off x="6937560" y="1843920"/>
            <a:ext cx="201960" cy="338760"/>
          </a:xfrm>
          <a:prstGeom prst="rightArrow">
            <a:avLst>
              <a:gd name="adj1" fmla="val 60000"/>
              <a:gd name="adj2" fmla="val 31595"/>
            </a:avLst>
          </a:prstGeom>
          <a:solidFill>
            <a:srgbClr val="59595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91" name=""/>
          <p:cNvSpPr/>
          <p:nvPr/>
        </p:nvSpPr>
        <p:spPr>
          <a:xfrm rot="19804200">
            <a:off x="6918840" y="3151440"/>
            <a:ext cx="202680" cy="307440"/>
          </a:xfrm>
          <a:prstGeom prst="rightArrow">
            <a:avLst>
              <a:gd name="adj1" fmla="val 60000"/>
              <a:gd name="adj2" fmla="val 50000"/>
            </a:avLst>
          </a:prstGeom>
          <a:solidFill>
            <a:srgbClr val="59595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92" name="Table 1_2"/>
          <p:cNvGraphicFramePr/>
          <p:nvPr/>
        </p:nvGraphicFramePr>
        <p:xfrm>
          <a:off x="1761840" y="4412160"/>
          <a:ext cx="5951160" cy="956880"/>
        </p:xfrm>
        <a:graphic>
          <a:graphicData uri="http://schemas.openxmlformats.org/drawingml/2006/table">
            <a:tbl>
              <a:tblPr/>
              <a:tblGrid>
                <a:gridCol w="2975760"/>
                <a:gridCol w="2975760"/>
              </a:tblGrid>
              <a:tr h="478440"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1" lang="en-US" sz="2400" strike="noStrike" u="none">
                          <a:solidFill>
                            <a:srgbClr val="ffffff"/>
                          </a:solidFill>
                          <a:effectLst/>
                          <a:uFillTx/>
                          <a:latin typeface="Cambria"/>
                          <a:ea typeface="Osaka"/>
                        </a:rPr>
                        <a:t>Inputs</a:t>
                      </a:r>
                      <a:endParaRPr b="0" lang="en-US" sz="24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Cambria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rgbClr val="3333cc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1" lang="en-US" sz="2400" strike="noStrike" u="none">
                          <a:solidFill>
                            <a:srgbClr val="ffffff"/>
                          </a:solidFill>
                          <a:effectLst/>
                          <a:uFillTx/>
                          <a:latin typeface="Cambria"/>
                          <a:ea typeface="Osaka"/>
                        </a:rPr>
                        <a:t>Outputs</a:t>
                      </a:r>
                      <a:endParaRPr b="0" lang="en-US" sz="24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Cambria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rgbClr val="3333cc"/>
                    </a:solidFill>
                  </a:tcPr>
                </a:tc>
              </a:tr>
              <a:tr h="478800"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mbria"/>
                          <a:ea typeface="Osaka"/>
                        </a:rPr>
                        <a:t>Photoresistor</a:t>
                      </a:r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Cambria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f5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</a:pPr>
                      <a:r>
                        <a: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mbria"/>
                          <a:ea typeface="Osaka"/>
                        </a:rPr>
                        <a:t>LED</a:t>
                      </a:r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Cambria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f5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685800" y="304560"/>
            <a:ext cx="7770600" cy="1141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dark forest"/>
                <a:ea typeface="Osaka"/>
              </a:rPr>
              <a:t>The Voltage Divider</a:t>
            </a:r>
            <a:endParaRPr b="0" lang="en-GB" sz="3200" strike="noStrike" u="none">
              <a:solidFill>
                <a:srgbClr val="ffffff"/>
              </a:solidFill>
              <a:effectLst/>
              <a:uFillTx/>
              <a:latin typeface="dark forest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/>
          </p:nvPr>
        </p:nvSpPr>
        <p:spPr>
          <a:xfrm>
            <a:off x="3637800" y="1822680"/>
            <a:ext cx="6054840" cy="3442320"/>
          </a:xfrm>
          <a:prstGeom prst="rect">
            <a:avLst/>
          </a:prstGeom>
          <a:blipFill rotWithShape="0">
            <a:blip r:embed="rId1"/>
            <a:stretch/>
          </a:blipFill>
          <a:ln w="0">
            <a:noFill/>
          </a:ln>
        </p:spPr>
        <p:txBody>
          <a:bodyPr lIns="90000" rIns="90000" tIns="46800" bIns="46800" anchor="t">
            <a:noAutofit/>
          </a:bodyPr>
          <a:p>
            <a:pPr marL="343080" indent="-342720">
              <a:lnSpc>
                <a:spcPct val="100000"/>
              </a:lnSpc>
              <a:spcBef>
                <a:spcPts val="751"/>
              </a:spcBef>
              <a:buNone/>
              <a:tabLst>
                <a:tab algn="l" pos="0"/>
              </a:tabLst>
            </a:pPr>
            <a:r>
              <a:rPr b="0" lang="en-US" sz="3000" strike="noStrike" u="none">
                <a:solidFill>
                  <a:srgbClr val="000000"/>
                </a:solidFill>
                <a:effectLst/>
                <a:uFillTx/>
                <a:latin typeface="HelveticaNeueLT Pro 77 BdCn"/>
                <a:ea typeface="Osaka"/>
              </a:rPr>
              <a:t> </a:t>
            </a:r>
            <a:endParaRPr b="0" lang="en-GB" sz="3000" strike="noStrike" u="none">
              <a:solidFill>
                <a:srgbClr val="000000"/>
              </a:solidFill>
              <a:effectLst/>
              <a:uFillTx/>
              <a:latin typeface="HelveticaNeueLT Pro 77 BdCn"/>
            </a:endParaRPr>
          </a:p>
        </p:txBody>
      </p:sp>
      <p:pic>
        <p:nvPicPr>
          <p:cNvPr id="95" name="" descr=""/>
          <p:cNvPicPr/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/>
        </p:blipFill>
        <p:spPr>
          <a:xfrm>
            <a:off x="172080" y="1625400"/>
            <a:ext cx="4496400" cy="44222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Sparkfun Template</Template>
  <TotalTime>14580</TotalTime>
  <Application>LibreOffice/25.2.6.2$Linux_X86_64 LibreOffice_project/520$Build-2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2013-07-03T22:05:59Z</dcterms:created>
  <dc:creator>Brian Huang</dc:creator>
  <dc:description/>
  <dc:language>en-US</dc:language>
  <cp:lastModifiedBy/>
  <cp:lastPrinted>2025-11-07T08:01:48Z</cp:lastPrinted>
  <dcterms:modified xsi:type="dcterms:W3CDTF">2025-11-07T07:52:36Z</dcterms:modified>
  <cp:revision>295</cp:revision>
  <dc:subject/>
  <dc:title>Intro to Arduino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HiddenSlides">
    <vt:r8>1</vt:r8>
  </property>
  <property fmtid="{D5CDD505-2E9C-101B-9397-08002B2CF9AE}" pid="3" name="HyperlinksChanged">
    <vt:bool>0</vt:bool>
  </property>
  <property fmtid="{D5CDD505-2E9C-101B-9397-08002B2CF9AE}" pid="4" name="LinksUpToDate">
    <vt:bool>0</vt:bool>
  </property>
  <property fmtid="{D5CDD505-2E9C-101B-9397-08002B2CF9AE}" pid="5" name="MMClips">
    <vt:r8>0</vt:r8>
  </property>
  <property fmtid="{D5CDD505-2E9C-101B-9397-08002B2CF9AE}" pid="6" name="Notes">
    <vt:r8>35</vt:r8>
  </property>
  <property fmtid="{D5CDD505-2E9C-101B-9397-08002B2CF9AE}" pid="7" name="PresentationFormat">
    <vt:lpwstr>On-screen Show (4:3)</vt:lpwstr>
  </property>
  <property fmtid="{D5CDD505-2E9C-101B-9397-08002B2CF9AE}" pid="8" name="ScaleCrop">
    <vt:bool>0</vt:bool>
  </property>
  <property fmtid="{D5CDD505-2E9C-101B-9397-08002B2CF9AE}" pid="9" name="ShareDoc">
    <vt:bool>0</vt:bool>
  </property>
  <property fmtid="{D5CDD505-2E9C-101B-9397-08002B2CF9AE}" pid="10" name="Slides">
    <vt:r8>90</vt:r8>
  </property>
</Properties>
</file>